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8" r:id="rId7"/>
    <p:sldId id="272" r:id="rId8"/>
    <p:sldId id="283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368" autoAdjust="0"/>
    <p:restoredTop sz="94664" autoAdjust="0"/>
  </p:normalViewPr>
  <p:slideViewPr>
    <p:cSldViewPr snapToGrid="0">
      <p:cViewPr>
        <p:scale>
          <a:sx n="86" d="100"/>
          <a:sy n="86" d="100"/>
        </p:scale>
        <p:origin x="552" y="-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E4A41F-7A73-4D93-905D-A659B3BD74B4}" type="doc">
      <dgm:prSet loTypeId="urn:microsoft.com/office/officeart/2005/8/layout/hierarchy1" loCatId="hierarchy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CBD24B2B-4CD7-49C7-AE52-3136BD0DB3E3}">
      <dgm:prSet/>
      <dgm:spPr/>
      <dgm:t>
        <a:bodyPr/>
        <a:lstStyle/>
        <a:p>
          <a:r>
            <a:rPr lang="en-US"/>
            <a:t>Elusive parking spaces</a:t>
          </a:r>
        </a:p>
      </dgm:t>
    </dgm:pt>
    <dgm:pt modelId="{803CE383-DA05-4374-B1F7-9E105D2539DF}" type="parTrans" cxnId="{F85A8697-2EF4-4879-93B3-D4F3703FDD7B}">
      <dgm:prSet/>
      <dgm:spPr/>
      <dgm:t>
        <a:bodyPr/>
        <a:lstStyle/>
        <a:p>
          <a:endParaRPr lang="en-US"/>
        </a:p>
      </dgm:t>
    </dgm:pt>
    <dgm:pt modelId="{B9272CE0-5B45-4725-BCA5-8C2029E3288F}" type="sibTrans" cxnId="{F85A8697-2EF4-4879-93B3-D4F3703FDD7B}">
      <dgm:prSet/>
      <dgm:spPr/>
      <dgm:t>
        <a:bodyPr/>
        <a:lstStyle/>
        <a:p>
          <a:endParaRPr lang="en-US"/>
        </a:p>
      </dgm:t>
    </dgm:pt>
    <dgm:pt modelId="{3DC4A1EE-F0F7-436F-B720-E384D6803B5E}">
      <dgm:prSet/>
      <dgm:spPr/>
      <dgm:t>
        <a:bodyPr/>
        <a:lstStyle/>
        <a:p>
          <a:r>
            <a:rPr lang="en-US"/>
            <a:t>Limited availability of spaces close to classes</a:t>
          </a:r>
        </a:p>
      </dgm:t>
    </dgm:pt>
    <dgm:pt modelId="{B32D5C5E-F116-462F-8554-FE8FC02484C8}" type="parTrans" cxnId="{462033D6-9992-4E4E-B29B-D57FA6A53EF8}">
      <dgm:prSet/>
      <dgm:spPr/>
      <dgm:t>
        <a:bodyPr/>
        <a:lstStyle/>
        <a:p>
          <a:endParaRPr lang="en-US"/>
        </a:p>
      </dgm:t>
    </dgm:pt>
    <dgm:pt modelId="{7655E917-93A1-48B7-9A4E-35AAFBFF1C33}" type="sibTrans" cxnId="{462033D6-9992-4E4E-B29B-D57FA6A53EF8}">
      <dgm:prSet/>
      <dgm:spPr/>
      <dgm:t>
        <a:bodyPr/>
        <a:lstStyle/>
        <a:p>
          <a:endParaRPr lang="en-US"/>
        </a:p>
      </dgm:t>
    </dgm:pt>
    <dgm:pt modelId="{002D5344-C9E3-4E29-A247-402C2DC93916}">
      <dgm:prSet/>
      <dgm:spPr/>
      <dgm:t>
        <a:bodyPr/>
        <a:lstStyle/>
        <a:p>
          <a:r>
            <a:rPr lang="en-US"/>
            <a:t>Expressed need by students</a:t>
          </a:r>
        </a:p>
      </dgm:t>
    </dgm:pt>
    <dgm:pt modelId="{F70B2A13-3BFD-4D1D-9F58-2E7A7CCA74A0}" type="parTrans" cxnId="{785DFA85-C2B7-44C5-BEBA-E3C3ECD24D64}">
      <dgm:prSet/>
      <dgm:spPr/>
      <dgm:t>
        <a:bodyPr/>
        <a:lstStyle/>
        <a:p>
          <a:endParaRPr lang="en-US"/>
        </a:p>
      </dgm:t>
    </dgm:pt>
    <dgm:pt modelId="{2C9E91E9-9624-49BB-9186-8353BBB05FCA}" type="sibTrans" cxnId="{785DFA85-C2B7-44C5-BEBA-E3C3ECD24D64}">
      <dgm:prSet/>
      <dgm:spPr/>
      <dgm:t>
        <a:bodyPr/>
        <a:lstStyle/>
        <a:p>
          <a:endParaRPr lang="en-US"/>
        </a:p>
      </dgm:t>
    </dgm:pt>
    <dgm:pt modelId="{4255B8D1-A421-4335-8179-800A7A451385}">
      <dgm:prSet/>
      <dgm:spPr/>
      <dgm:t>
        <a:bodyPr/>
        <a:lstStyle/>
        <a:p>
          <a:r>
            <a:rPr lang="en-US"/>
            <a:t>Not easy, but possible</a:t>
          </a:r>
        </a:p>
      </dgm:t>
    </dgm:pt>
    <dgm:pt modelId="{CBA42BA8-14FF-44D1-ACA3-64DB5796E61C}" type="parTrans" cxnId="{7765720A-AEC7-49F0-909F-3BD084CA5DA0}">
      <dgm:prSet/>
      <dgm:spPr/>
      <dgm:t>
        <a:bodyPr/>
        <a:lstStyle/>
        <a:p>
          <a:endParaRPr lang="en-US"/>
        </a:p>
      </dgm:t>
    </dgm:pt>
    <dgm:pt modelId="{BF5B8100-A5C3-4815-A30F-4980CBD64C7B}" type="sibTrans" cxnId="{7765720A-AEC7-49F0-909F-3BD084CA5DA0}">
      <dgm:prSet/>
      <dgm:spPr/>
      <dgm:t>
        <a:bodyPr/>
        <a:lstStyle/>
        <a:p>
          <a:endParaRPr lang="en-US"/>
        </a:p>
      </dgm:t>
    </dgm:pt>
    <dgm:pt modelId="{23F235D6-D9DD-4EFC-94E4-892028040EEF}" type="pres">
      <dgm:prSet presAssocID="{92E4A41F-7A73-4D93-905D-A659B3BD74B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A377AA4-F1BA-44C3-9E20-4F348FFA8B13}" type="pres">
      <dgm:prSet presAssocID="{CBD24B2B-4CD7-49C7-AE52-3136BD0DB3E3}" presName="hierRoot1" presStyleCnt="0"/>
      <dgm:spPr/>
    </dgm:pt>
    <dgm:pt modelId="{D96EACF6-BB97-49F5-B76B-6B73CC9BB66C}" type="pres">
      <dgm:prSet presAssocID="{CBD24B2B-4CD7-49C7-AE52-3136BD0DB3E3}" presName="composite" presStyleCnt="0"/>
      <dgm:spPr/>
    </dgm:pt>
    <dgm:pt modelId="{DB6930A1-DC84-4E9D-8DFE-C1DFF935649F}" type="pres">
      <dgm:prSet presAssocID="{CBD24B2B-4CD7-49C7-AE52-3136BD0DB3E3}" presName="background" presStyleLbl="node0" presStyleIdx="0" presStyleCnt="4"/>
      <dgm:spPr/>
    </dgm:pt>
    <dgm:pt modelId="{1C4BCDA5-6A9C-4FEE-99C1-6434068B9F37}" type="pres">
      <dgm:prSet presAssocID="{CBD24B2B-4CD7-49C7-AE52-3136BD0DB3E3}" presName="text" presStyleLbl="fgAcc0" presStyleIdx="0" presStyleCnt="4">
        <dgm:presLayoutVars>
          <dgm:chPref val="3"/>
        </dgm:presLayoutVars>
      </dgm:prSet>
      <dgm:spPr/>
    </dgm:pt>
    <dgm:pt modelId="{BECB6806-AD49-4AF3-B8F8-E51A44E4AB74}" type="pres">
      <dgm:prSet presAssocID="{CBD24B2B-4CD7-49C7-AE52-3136BD0DB3E3}" presName="hierChild2" presStyleCnt="0"/>
      <dgm:spPr/>
    </dgm:pt>
    <dgm:pt modelId="{058CBD67-E8E7-4872-97EB-0AC52617F043}" type="pres">
      <dgm:prSet presAssocID="{3DC4A1EE-F0F7-436F-B720-E384D6803B5E}" presName="hierRoot1" presStyleCnt="0"/>
      <dgm:spPr/>
    </dgm:pt>
    <dgm:pt modelId="{77D9A76A-EE8E-4C6F-8C5C-ADA22FA6259E}" type="pres">
      <dgm:prSet presAssocID="{3DC4A1EE-F0F7-436F-B720-E384D6803B5E}" presName="composite" presStyleCnt="0"/>
      <dgm:spPr/>
    </dgm:pt>
    <dgm:pt modelId="{C4C497A8-75A1-40F4-A0B1-22EF85BD9E9E}" type="pres">
      <dgm:prSet presAssocID="{3DC4A1EE-F0F7-436F-B720-E384D6803B5E}" presName="background" presStyleLbl="node0" presStyleIdx="1" presStyleCnt="4"/>
      <dgm:spPr/>
    </dgm:pt>
    <dgm:pt modelId="{93743DEA-DCC9-460C-B04A-A59E3614C4A5}" type="pres">
      <dgm:prSet presAssocID="{3DC4A1EE-F0F7-436F-B720-E384D6803B5E}" presName="text" presStyleLbl="fgAcc0" presStyleIdx="1" presStyleCnt="4">
        <dgm:presLayoutVars>
          <dgm:chPref val="3"/>
        </dgm:presLayoutVars>
      </dgm:prSet>
      <dgm:spPr/>
    </dgm:pt>
    <dgm:pt modelId="{42549B7F-3924-49F6-BE7C-506CAAD07040}" type="pres">
      <dgm:prSet presAssocID="{3DC4A1EE-F0F7-436F-B720-E384D6803B5E}" presName="hierChild2" presStyleCnt="0"/>
      <dgm:spPr/>
    </dgm:pt>
    <dgm:pt modelId="{61D74F6E-4BC2-45AD-A6B5-93316534AD24}" type="pres">
      <dgm:prSet presAssocID="{002D5344-C9E3-4E29-A247-402C2DC93916}" presName="hierRoot1" presStyleCnt="0"/>
      <dgm:spPr/>
    </dgm:pt>
    <dgm:pt modelId="{A3325D30-0D70-4455-BEE4-C4E06B600189}" type="pres">
      <dgm:prSet presAssocID="{002D5344-C9E3-4E29-A247-402C2DC93916}" presName="composite" presStyleCnt="0"/>
      <dgm:spPr/>
    </dgm:pt>
    <dgm:pt modelId="{03740603-5AE6-4E47-914F-6E655F29C831}" type="pres">
      <dgm:prSet presAssocID="{002D5344-C9E3-4E29-A247-402C2DC93916}" presName="background" presStyleLbl="node0" presStyleIdx="2" presStyleCnt="4"/>
      <dgm:spPr/>
    </dgm:pt>
    <dgm:pt modelId="{208CAD42-FFBC-4229-A7EE-3AE39C794FA8}" type="pres">
      <dgm:prSet presAssocID="{002D5344-C9E3-4E29-A247-402C2DC93916}" presName="text" presStyleLbl="fgAcc0" presStyleIdx="2" presStyleCnt="4">
        <dgm:presLayoutVars>
          <dgm:chPref val="3"/>
        </dgm:presLayoutVars>
      </dgm:prSet>
      <dgm:spPr/>
    </dgm:pt>
    <dgm:pt modelId="{CA1802CF-1B55-4534-B736-DA0B4E558E74}" type="pres">
      <dgm:prSet presAssocID="{002D5344-C9E3-4E29-A247-402C2DC93916}" presName="hierChild2" presStyleCnt="0"/>
      <dgm:spPr/>
    </dgm:pt>
    <dgm:pt modelId="{36C42802-36DA-4B90-878C-EFEC0A7321DE}" type="pres">
      <dgm:prSet presAssocID="{4255B8D1-A421-4335-8179-800A7A451385}" presName="hierRoot1" presStyleCnt="0"/>
      <dgm:spPr/>
    </dgm:pt>
    <dgm:pt modelId="{078C8023-F1F2-4443-971C-EBAD559B8CFC}" type="pres">
      <dgm:prSet presAssocID="{4255B8D1-A421-4335-8179-800A7A451385}" presName="composite" presStyleCnt="0"/>
      <dgm:spPr/>
    </dgm:pt>
    <dgm:pt modelId="{0DBB6603-2863-4BE0-9D7F-52400590F0D7}" type="pres">
      <dgm:prSet presAssocID="{4255B8D1-A421-4335-8179-800A7A451385}" presName="background" presStyleLbl="node0" presStyleIdx="3" presStyleCnt="4"/>
      <dgm:spPr/>
    </dgm:pt>
    <dgm:pt modelId="{AA5498FF-7F4E-44E3-8EAD-028B5E12E850}" type="pres">
      <dgm:prSet presAssocID="{4255B8D1-A421-4335-8179-800A7A451385}" presName="text" presStyleLbl="fgAcc0" presStyleIdx="3" presStyleCnt="4">
        <dgm:presLayoutVars>
          <dgm:chPref val="3"/>
        </dgm:presLayoutVars>
      </dgm:prSet>
      <dgm:spPr/>
    </dgm:pt>
    <dgm:pt modelId="{ADBD2A1D-2B13-47FA-83DD-086EAB440016}" type="pres">
      <dgm:prSet presAssocID="{4255B8D1-A421-4335-8179-800A7A451385}" presName="hierChild2" presStyleCnt="0"/>
      <dgm:spPr/>
    </dgm:pt>
  </dgm:ptLst>
  <dgm:cxnLst>
    <dgm:cxn modelId="{7765720A-AEC7-49F0-909F-3BD084CA5DA0}" srcId="{92E4A41F-7A73-4D93-905D-A659B3BD74B4}" destId="{4255B8D1-A421-4335-8179-800A7A451385}" srcOrd="3" destOrd="0" parTransId="{CBA42BA8-14FF-44D1-ACA3-64DB5796E61C}" sibTransId="{BF5B8100-A5C3-4815-A30F-4980CBD64C7B}"/>
    <dgm:cxn modelId="{7E8F4E1E-0027-4D1E-96BB-64088DB63692}" type="presOf" srcId="{002D5344-C9E3-4E29-A247-402C2DC93916}" destId="{208CAD42-FFBC-4229-A7EE-3AE39C794FA8}" srcOrd="0" destOrd="0" presId="urn:microsoft.com/office/officeart/2005/8/layout/hierarchy1"/>
    <dgm:cxn modelId="{A1566128-37C6-4B25-9EF7-1B9941839FEA}" type="presOf" srcId="{92E4A41F-7A73-4D93-905D-A659B3BD74B4}" destId="{23F235D6-D9DD-4EFC-94E4-892028040EEF}" srcOrd="0" destOrd="0" presId="urn:microsoft.com/office/officeart/2005/8/layout/hierarchy1"/>
    <dgm:cxn modelId="{3E118C2C-0BE4-4B84-9911-D1EA9B7397E3}" type="presOf" srcId="{3DC4A1EE-F0F7-436F-B720-E384D6803B5E}" destId="{93743DEA-DCC9-460C-B04A-A59E3614C4A5}" srcOrd="0" destOrd="0" presId="urn:microsoft.com/office/officeart/2005/8/layout/hierarchy1"/>
    <dgm:cxn modelId="{5EDA9A30-5ABE-4172-80F7-DBEF180DC38E}" type="presOf" srcId="{4255B8D1-A421-4335-8179-800A7A451385}" destId="{AA5498FF-7F4E-44E3-8EAD-028B5E12E850}" srcOrd="0" destOrd="0" presId="urn:microsoft.com/office/officeart/2005/8/layout/hierarchy1"/>
    <dgm:cxn modelId="{785DFA85-C2B7-44C5-BEBA-E3C3ECD24D64}" srcId="{92E4A41F-7A73-4D93-905D-A659B3BD74B4}" destId="{002D5344-C9E3-4E29-A247-402C2DC93916}" srcOrd="2" destOrd="0" parTransId="{F70B2A13-3BFD-4D1D-9F58-2E7A7CCA74A0}" sibTransId="{2C9E91E9-9624-49BB-9186-8353BBB05FCA}"/>
    <dgm:cxn modelId="{F85A8697-2EF4-4879-93B3-D4F3703FDD7B}" srcId="{92E4A41F-7A73-4D93-905D-A659B3BD74B4}" destId="{CBD24B2B-4CD7-49C7-AE52-3136BD0DB3E3}" srcOrd="0" destOrd="0" parTransId="{803CE383-DA05-4374-B1F7-9E105D2539DF}" sibTransId="{B9272CE0-5B45-4725-BCA5-8C2029E3288F}"/>
    <dgm:cxn modelId="{BAC9089E-F0E6-4A95-BE02-9122DD598F91}" type="presOf" srcId="{CBD24B2B-4CD7-49C7-AE52-3136BD0DB3E3}" destId="{1C4BCDA5-6A9C-4FEE-99C1-6434068B9F37}" srcOrd="0" destOrd="0" presId="urn:microsoft.com/office/officeart/2005/8/layout/hierarchy1"/>
    <dgm:cxn modelId="{462033D6-9992-4E4E-B29B-D57FA6A53EF8}" srcId="{92E4A41F-7A73-4D93-905D-A659B3BD74B4}" destId="{3DC4A1EE-F0F7-436F-B720-E384D6803B5E}" srcOrd="1" destOrd="0" parTransId="{B32D5C5E-F116-462F-8554-FE8FC02484C8}" sibTransId="{7655E917-93A1-48B7-9A4E-35AAFBFF1C33}"/>
    <dgm:cxn modelId="{081B2546-9721-41BB-BF8E-ECA4EA73BFF2}" type="presParOf" srcId="{23F235D6-D9DD-4EFC-94E4-892028040EEF}" destId="{BA377AA4-F1BA-44C3-9E20-4F348FFA8B13}" srcOrd="0" destOrd="0" presId="urn:microsoft.com/office/officeart/2005/8/layout/hierarchy1"/>
    <dgm:cxn modelId="{B5F14AD9-421F-46DF-B22E-0D5AA21C9B95}" type="presParOf" srcId="{BA377AA4-F1BA-44C3-9E20-4F348FFA8B13}" destId="{D96EACF6-BB97-49F5-B76B-6B73CC9BB66C}" srcOrd="0" destOrd="0" presId="urn:microsoft.com/office/officeart/2005/8/layout/hierarchy1"/>
    <dgm:cxn modelId="{53A70825-5623-4F53-AFE1-C838E7903FE0}" type="presParOf" srcId="{D96EACF6-BB97-49F5-B76B-6B73CC9BB66C}" destId="{DB6930A1-DC84-4E9D-8DFE-C1DFF935649F}" srcOrd="0" destOrd="0" presId="urn:microsoft.com/office/officeart/2005/8/layout/hierarchy1"/>
    <dgm:cxn modelId="{84362740-C78C-4B6E-83A4-3FC4886A37DA}" type="presParOf" srcId="{D96EACF6-BB97-49F5-B76B-6B73CC9BB66C}" destId="{1C4BCDA5-6A9C-4FEE-99C1-6434068B9F37}" srcOrd="1" destOrd="0" presId="urn:microsoft.com/office/officeart/2005/8/layout/hierarchy1"/>
    <dgm:cxn modelId="{65C980A0-B64F-4276-940D-529D8C60DC5B}" type="presParOf" srcId="{BA377AA4-F1BA-44C3-9E20-4F348FFA8B13}" destId="{BECB6806-AD49-4AF3-B8F8-E51A44E4AB74}" srcOrd="1" destOrd="0" presId="urn:microsoft.com/office/officeart/2005/8/layout/hierarchy1"/>
    <dgm:cxn modelId="{A3EA36EB-45DC-4221-A4E6-495D2A1CD33C}" type="presParOf" srcId="{23F235D6-D9DD-4EFC-94E4-892028040EEF}" destId="{058CBD67-E8E7-4872-97EB-0AC52617F043}" srcOrd="1" destOrd="0" presId="urn:microsoft.com/office/officeart/2005/8/layout/hierarchy1"/>
    <dgm:cxn modelId="{2862B499-A876-4B72-9BBB-654698382B76}" type="presParOf" srcId="{058CBD67-E8E7-4872-97EB-0AC52617F043}" destId="{77D9A76A-EE8E-4C6F-8C5C-ADA22FA6259E}" srcOrd="0" destOrd="0" presId="urn:microsoft.com/office/officeart/2005/8/layout/hierarchy1"/>
    <dgm:cxn modelId="{2AB3FFD3-95F7-4563-9D5D-04AD21E7A5E4}" type="presParOf" srcId="{77D9A76A-EE8E-4C6F-8C5C-ADA22FA6259E}" destId="{C4C497A8-75A1-40F4-A0B1-22EF85BD9E9E}" srcOrd="0" destOrd="0" presId="urn:microsoft.com/office/officeart/2005/8/layout/hierarchy1"/>
    <dgm:cxn modelId="{E9A7FF86-3D6A-40DD-88A0-81F182380277}" type="presParOf" srcId="{77D9A76A-EE8E-4C6F-8C5C-ADA22FA6259E}" destId="{93743DEA-DCC9-460C-B04A-A59E3614C4A5}" srcOrd="1" destOrd="0" presId="urn:microsoft.com/office/officeart/2005/8/layout/hierarchy1"/>
    <dgm:cxn modelId="{55152333-71E1-4EE4-9017-8764CC058E19}" type="presParOf" srcId="{058CBD67-E8E7-4872-97EB-0AC52617F043}" destId="{42549B7F-3924-49F6-BE7C-506CAAD07040}" srcOrd="1" destOrd="0" presId="urn:microsoft.com/office/officeart/2005/8/layout/hierarchy1"/>
    <dgm:cxn modelId="{CE7F01B0-749E-456B-943A-10F54149CD87}" type="presParOf" srcId="{23F235D6-D9DD-4EFC-94E4-892028040EEF}" destId="{61D74F6E-4BC2-45AD-A6B5-93316534AD24}" srcOrd="2" destOrd="0" presId="urn:microsoft.com/office/officeart/2005/8/layout/hierarchy1"/>
    <dgm:cxn modelId="{FC1D50EC-193F-494C-8AE2-AF6DC293882A}" type="presParOf" srcId="{61D74F6E-4BC2-45AD-A6B5-93316534AD24}" destId="{A3325D30-0D70-4455-BEE4-C4E06B600189}" srcOrd="0" destOrd="0" presId="urn:microsoft.com/office/officeart/2005/8/layout/hierarchy1"/>
    <dgm:cxn modelId="{83AEB608-578C-426B-AA26-FB40364BF56B}" type="presParOf" srcId="{A3325D30-0D70-4455-BEE4-C4E06B600189}" destId="{03740603-5AE6-4E47-914F-6E655F29C831}" srcOrd="0" destOrd="0" presId="urn:microsoft.com/office/officeart/2005/8/layout/hierarchy1"/>
    <dgm:cxn modelId="{325DD284-B825-45FE-88C7-2D360BEC9B5B}" type="presParOf" srcId="{A3325D30-0D70-4455-BEE4-C4E06B600189}" destId="{208CAD42-FFBC-4229-A7EE-3AE39C794FA8}" srcOrd="1" destOrd="0" presId="urn:microsoft.com/office/officeart/2005/8/layout/hierarchy1"/>
    <dgm:cxn modelId="{20CD7936-5BBC-426F-8537-CBAEAA7BC2D9}" type="presParOf" srcId="{61D74F6E-4BC2-45AD-A6B5-93316534AD24}" destId="{CA1802CF-1B55-4534-B736-DA0B4E558E74}" srcOrd="1" destOrd="0" presId="urn:microsoft.com/office/officeart/2005/8/layout/hierarchy1"/>
    <dgm:cxn modelId="{FCFF6D0E-F282-4F4D-A6B6-ED74D1881792}" type="presParOf" srcId="{23F235D6-D9DD-4EFC-94E4-892028040EEF}" destId="{36C42802-36DA-4B90-878C-EFEC0A7321DE}" srcOrd="3" destOrd="0" presId="urn:microsoft.com/office/officeart/2005/8/layout/hierarchy1"/>
    <dgm:cxn modelId="{4257F667-ED6A-42D7-A921-E3E1C973481B}" type="presParOf" srcId="{36C42802-36DA-4B90-878C-EFEC0A7321DE}" destId="{078C8023-F1F2-4443-971C-EBAD559B8CFC}" srcOrd="0" destOrd="0" presId="urn:microsoft.com/office/officeart/2005/8/layout/hierarchy1"/>
    <dgm:cxn modelId="{61E56900-94BC-47CF-ACF4-5A5B1E193D0E}" type="presParOf" srcId="{078C8023-F1F2-4443-971C-EBAD559B8CFC}" destId="{0DBB6603-2863-4BE0-9D7F-52400590F0D7}" srcOrd="0" destOrd="0" presId="urn:microsoft.com/office/officeart/2005/8/layout/hierarchy1"/>
    <dgm:cxn modelId="{A104E6C5-119F-4712-8B2D-64F2F22C05E1}" type="presParOf" srcId="{078C8023-F1F2-4443-971C-EBAD559B8CFC}" destId="{AA5498FF-7F4E-44E3-8EAD-028B5E12E850}" srcOrd="1" destOrd="0" presId="urn:microsoft.com/office/officeart/2005/8/layout/hierarchy1"/>
    <dgm:cxn modelId="{F8386A29-B2C9-434D-9C64-F09E3ECBEA8E}" type="presParOf" srcId="{36C42802-36DA-4B90-878C-EFEC0A7321DE}" destId="{ADBD2A1D-2B13-47FA-83DD-086EAB44001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1B3FDE-4450-4F1A-8CC2-F666D59448D3}" type="doc">
      <dgm:prSet loTypeId="urn:microsoft.com/office/officeart/2005/8/layout/hierarchy1" loCatId="hierarchy" qsTypeId="urn:microsoft.com/office/officeart/2005/8/quickstyle/simple4" qsCatId="simple" csTypeId="urn:microsoft.com/office/officeart/2005/8/colors/accent5_4" csCatId="accent5"/>
      <dgm:spPr/>
      <dgm:t>
        <a:bodyPr/>
        <a:lstStyle/>
        <a:p>
          <a:endParaRPr lang="en-US"/>
        </a:p>
      </dgm:t>
    </dgm:pt>
    <dgm:pt modelId="{6F9E0D60-7289-4A1B-956C-5F11E4A89D4C}">
      <dgm:prSet/>
      <dgm:spPr/>
      <dgm:t>
        <a:bodyPr/>
        <a:lstStyle/>
        <a:p>
          <a:r>
            <a:rPr lang="en-US"/>
            <a:t>Color</a:t>
          </a:r>
        </a:p>
      </dgm:t>
    </dgm:pt>
    <dgm:pt modelId="{FA1D2A5B-084C-4B01-A876-E90A0D711233}" type="parTrans" cxnId="{0D042E41-D4CF-44E2-AE11-3B3C9EC7CD47}">
      <dgm:prSet/>
      <dgm:spPr/>
      <dgm:t>
        <a:bodyPr/>
        <a:lstStyle/>
        <a:p>
          <a:endParaRPr lang="en-US"/>
        </a:p>
      </dgm:t>
    </dgm:pt>
    <dgm:pt modelId="{911E8C42-1B33-4E96-8D40-DD6363928DAF}" type="sibTrans" cxnId="{0D042E41-D4CF-44E2-AE11-3B3C9EC7CD47}">
      <dgm:prSet/>
      <dgm:spPr/>
      <dgm:t>
        <a:bodyPr/>
        <a:lstStyle/>
        <a:p>
          <a:endParaRPr lang="en-US"/>
        </a:p>
      </dgm:t>
    </dgm:pt>
    <dgm:pt modelId="{DF8F6EF1-CB39-4DA5-A737-13B77722EEAD}">
      <dgm:prSet/>
      <dgm:spPr/>
      <dgm:t>
        <a:bodyPr/>
        <a:lstStyle/>
        <a:p>
          <a:r>
            <a:rPr lang="en-US"/>
            <a:t>Weather</a:t>
          </a:r>
        </a:p>
      </dgm:t>
    </dgm:pt>
    <dgm:pt modelId="{38BCCB41-A8FF-42F1-83BE-75CCCE0D3F43}" type="parTrans" cxnId="{0CAF5153-8EDF-4D7B-90EB-21627DE5EC52}">
      <dgm:prSet/>
      <dgm:spPr/>
      <dgm:t>
        <a:bodyPr/>
        <a:lstStyle/>
        <a:p>
          <a:endParaRPr lang="en-US"/>
        </a:p>
      </dgm:t>
    </dgm:pt>
    <dgm:pt modelId="{07803872-6D42-47C8-A2F3-8FC6D0815153}" type="sibTrans" cxnId="{0CAF5153-8EDF-4D7B-90EB-21627DE5EC52}">
      <dgm:prSet/>
      <dgm:spPr/>
      <dgm:t>
        <a:bodyPr/>
        <a:lstStyle/>
        <a:p>
          <a:endParaRPr lang="en-US"/>
        </a:p>
      </dgm:t>
    </dgm:pt>
    <dgm:pt modelId="{ABE682A0-A196-4E50-B6E0-B408AC1B9D7B}">
      <dgm:prSet/>
      <dgm:spPr/>
      <dgm:t>
        <a:bodyPr/>
        <a:lstStyle/>
        <a:p>
          <a:r>
            <a:rPr lang="en-US"/>
            <a:t>Shadow</a:t>
          </a:r>
        </a:p>
      </dgm:t>
    </dgm:pt>
    <dgm:pt modelId="{53330353-3584-4ACE-9D52-99757E8C869B}" type="parTrans" cxnId="{6BEF69BC-F0E6-4DEC-B502-B9062A6B57F9}">
      <dgm:prSet/>
      <dgm:spPr/>
      <dgm:t>
        <a:bodyPr/>
        <a:lstStyle/>
        <a:p>
          <a:endParaRPr lang="en-US"/>
        </a:p>
      </dgm:t>
    </dgm:pt>
    <dgm:pt modelId="{8F963002-BDE4-4EB8-9FC3-861D9A376BD2}" type="sibTrans" cxnId="{6BEF69BC-F0E6-4DEC-B502-B9062A6B57F9}">
      <dgm:prSet/>
      <dgm:spPr/>
      <dgm:t>
        <a:bodyPr/>
        <a:lstStyle/>
        <a:p>
          <a:endParaRPr lang="en-US"/>
        </a:p>
      </dgm:t>
    </dgm:pt>
    <dgm:pt modelId="{06DEA976-1515-41E3-903B-F615A9D5495D}">
      <dgm:prSet/>
      <dgm:spPr/>
      <dgm:t>
        <a:bodyPr/>
        <a:lstStyle/>
        <a:p>
          <a:r>
            <a:rPr lang="en-US"/>
            <a:t>Motorcycles</a:t>
          </a:r>
        </a:p>
      </dgm:t>
    </dgm:pt>
    <dgm:pt modelId="{F873BA6E-9189-4528-AB87-A506FAC849B0}" type="parTrans" cxnId="{DFD4DB96-5628-475D-95FE-D276B48A613F}">
      <dgm:prSet/>
      <dgm:spPr/>
      <dgm:t>
        <a:bodyPr/>
        <a:lstStyle/>
        <a:p>
          <a:endParaRPr lang="en-US"/>
        </a:p>
      </dgm:t>
    </dgm:pt>
    <dgm:pt modelId="{B467D469-F95B-4CEC-A9EE-6C1F13A390F4}" type="sibTrans" cxnId="{DFD4DB96-5628-475D-95FE-D276B48A613F}">
      <dgm:prSet/>
      <dgm:spPr/>
      <dgm:t>
        <a:bodyPr/>
        <a:lstStyle/>
        <a:p>
          <a:endParaRPr lang="en-US"/>
        </a:p>
      </dgm:t>
    </dgm:pt>
    <dgm:pt modelId="{BBF2A06B-C5A4-4554-AC7B-9966096F2D4E}">
      <dgm:prSet/>
      <dgm:spPr/>
      <dgm:t>
        <a:bodyPr/>
        <a:lstStyle/>
        <a:p>
          <a:r>
            <a:rPr lang="en-US"/>
            <a:t>Clouds</a:t>
          </a:r>
        </a:p>
      </dgm:t>
    </dgm:pt>
    <dgm:pt modelId="{7FF3C70B-E94C-49CB-87EC-9D8976DE11E1}" type="parTrans" cxnId="{CCB0BE95-88E8-4645-A7EE-D8DE13F1098B}">
      <dgm:prSet/>
      <dgm:spPr/>
      <dgm:t>
        <a:bodyPr/>
        <a:lstStyle/>
        <a:p>
          <a:endParaRPr lang="en-US"/>
        </a:p>
      </dgm:t>
    </dgm:pt>
    <dgm:pt modelId="{C149C910-9356-4701-AA7B-9B700EC7AED4}" type="sibTrans" cxnId="{CCB0BE95-88E8-4645-A7EE-D8DE13F1098B}">
      <dgm:prSet/>
      <dgm:spPr/>
      <dgm:t>
        <a:bodyPr/>
        <a:lstStyle/>
        <a:p>
          <a:endParaRPr lang="en-US"/>
        </a:p>
      </dgm:t>
    </dgm:pt>
    <dgm:pt modelId="{5152A2FB-D979-4F30-B426-734F096B4B4B}" type="pres">
      <dgm:prSet presAssocID="{F31B3FDE-4450-4F1A-8CC2-F666D59448D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EDED4C6-A757-4E07-9A16-9A798942A7B4}" type="pres">
      <dgm:prSet presAssocID="{6F9E0D60-7289-4A1B-956C-5F11E4A89D4C}" presName="hierRoot1" presStyleCnt="0"/>
      <dgm:spPr/>
    </dgm:pt>
    <dgm:pt modelId="{21937E9A-1896-4631-8EF8-FEE361CCC703}" type="pres">
      <dgm:prSet presAssocID="{6F9E0D60-7289-4A1B-956C-5F11E4A89D4C}" presName="composite" presStyleCnt="0"/>
      <dgm:spPr/>
    </dgm:pt>
    <dgm:pt modelId="{0BD46BFD-9899-415B-B2CB-FA363F190112}" type="pres">
      <dgm:prSet presAssocID="{6F9E0D60-7289-4A1B-956C-5F11E4A89D4C}" presName="background" presStyleLbl="node0" presStyleIdx="0" presStyleCnt="5"/>
      <dgm:spPr/>
    </dgm:pt>
    <dgm:pt modelId="{A21B1870-0EDA-4595-A352-B53BF5AA3F89}" type="pres">
      <dgm:prSet presAssocID="{6F9E0D60-7289-4A1B-956C-5F11E4A89D4C}" presName="text" presStyleLbl="fgAcc0" presStyleIdx="0" presStyleCnt="5">
        <dgm:presLayoutVars>
          <dgm:chPref val="3"/>
        </dgm:presLayoutVars>
      </dgm:prSet>
      <dgm:spPr/>
    </dgm:pt>
    <dgm:pt modelId="{1C328AE4-8E91-4D99-9FE3-C1AC3633A267}" type="pres">
      <dgm:prSet presAssocID="{6F9E0D60-7289-4A1B-956C-5F11E4A89D4C}" presName="hierChild2" presStyleCnt="0"/>
      <dgm:spPr/>
    </dgm:pt>
    <dgm:pt modelId="{B20E8A23-FDE3-4F4B-BA0E-A0451BBE7E4C}" type="pres">
      <dgm:prSet presAssocID="{DF8F6EF1-CB39-4DA5-A737-13B77722EEAD}" presName="hierRoot1" presStyleCnt="0"/>
      <dgm:spPr/>
    </dgm:pt>
    <dgm:pt modelId="{06B23B13-5815-4AFC-92D4-038F0AEE8BB2}" type="pres">
      <dgm:prSet presAssocID="{DF8F6EF1-CB39-4DA5-A737-13B77722EEAD}" presName="composite" presStyleCnt="0"/>
      <dgm:spPr/>
    </dgm:pt>
    <dgm:pt modelId="{9FD10C25-E18E-4E27-B6B5-E2D6FFFE1F92}" type="pres">
      <dgm:prSet presAssocID="{DF8F6EF1-CB39-4DA5-A737-13B77722EEAD}" presName="background" presStyleLbl="node0" presStyleIdx="1" presStyleCnt="5"/>
      <dgm:spPr/>
    </dgm:pt>
    <dgm:pt modelId="{CD38DA86-FD92-4A8B-BEE9-998D3B871B56}" type="pres">
      <dgm:prSet presAssocID="{DF8F6EF1-CB39-4DA5-A737-13B77722EEAD}" presName="text" presStyleLbl="fgAcc0" presStyleIdx="1" presStyleCnt="5">
        <dgm:presLayoutVars>
          <dgm:chPref val="3"/>
        </dgm:presLayoutVars>
      </dgm:prSet>
      <dgm:spPr/>
    </dgm:pt>
    <dgm:pt modelId="{A4131056-AE9B-40BC-89C6-307F65BDCD52}" type="pres">
      <dgm:prSet presAssocID="{DF8F6EF1-CB39-4DA5-A737-13B77722EEAD}" presName="hierChild2" presStyleCnt="0"/>
      <dgm:spPr/>
    </dgm:pt>
    <dgm:pt modelId="{6FCEB7CF-D813-4384-B3AB-E56390EE09B2}" type="pres">
      <dgm:prSet presAssocID="{ABE682A0-A196-4E50-B6E0-B408AC1B9D7B}" presName="hierRoot1" presStyleCnt="0"/>
      <dgm:spPr/>
    </dgm:pt>
    <dgm:pt modelId="{5E13C5AE-516F-4908-AC31-D4A3542A961E}" type="pres">
      <dgm:prSet presAssocID="{ABE682A0-A196-4E50-B6E0-B408AC1B9D7B}" presName="composite" presStyleCnt="0"/>
      <dgm:spPr/>
    </dgm:pt>
    <dgm:pt modelId="{662B9C84-C87A-46AE-806E-730661A634A2}" type="pres">
      <dgm:prSet presAssocID="{ABE682A0-A196-4E50-B6E0-B408AC1B9D7B}" presName="background" presStyleLbl="node0" presStyleIdx="2" presStyleCnt="5"/>
      <dgm:spPr/>
    </dgm:pt>
    <dgm:pt modelId="{0C38F192-03A4-461C-B457-9AE2E333C022}" type="pres">
      <dgm:prSet presAssocID="{ABE682A0-A196-4E50-B6E0-B408AC1B9D7B}" presName="text" presStyleLbl="fgAcc0" presStyleIdx="2" presStyleCnt="5">
        <dgm:presLayoutVars>
          <dgm:chPref val="3"/>
        </dgm:presLayoutVars>
      </dgm:prSet>
      <dgm:spPr/>
    </dgm:pt>
    <dgm:pt modelId="{2CECAFED-9C59-4BE9-831C-514418543921}" type="pres">
      <dgm:prSet presAssocID="{ABE682A0-A196-4E50-B6E0-B408AC1B9D7B}" presName="hierChild2" presStyleCnt="0"/>
      <dgm:spPr/>
    </dgm:pt>
    <dgm:pt modelId="{DCE96874-A99E-47E6-8C88-176CFF5DE7A0}" type="pres">
      <dgm:prSet presAssocID="{06DEA976-1515-41E3-903B-F615A9D5495D}" presName="hierRoot1" presStyleCnt="0"/>
      <dgm:spPr/>
    </dgm:pt>
    <dgm:pt modelId="{0F34315B-A6E8-46AB-A4A6-C2F624C21355}" type="pres">
      <dgm:prSet presAssocID="{06DEA976-1515-41E3-903B-F615A9D5495D}" presName="composite" presStyleCnt="0"/>
      <dgm:spPr/>
    </dgm:pt>
    <dgm:pt modelId="{9A810126-D4A5-401D-84DE-254211905DB7}" type="pres">
      <dgm:prSet presAssocID="{06DEA976-1515-41E3-903B-F615A9D5495D}" presName="background" presStyleLbl="node0" presStyleIdx="3" presStyleCnt="5"/>
      <dgm:spPr/>
    </dgm:pt>
    <dgm:pt modelId="{2321D6F4-BB2F-4831-A239-683122D69BE5}" type="pres">
      <dgm:prSet presAssocID="{06DEA976-1515-41E3-903B-F615A9D5495D}" presName="text" presStyleLbl="fgAcc0" presStyleIdx="3" presStyleCnt="5">
        <dgm:presLayoutVars>
          <dgm:chPref val="3"/>
        </dgm:presLayoutVars>
      </dgm:prSet>
      <dgm:spPr/>
    </dgm:pt>
    <dgm:pt modelId="{D822F7EA-7FAB-40EC-9EBC-4846CB9639BC}" type="pres">
      <dgm:prSet presAssocID="{06DEA976-1515-41E3-903B-F615A9D5495D}" presName="hierChild2" presStyleCnt="0"/>
      <dgm:spPr/>
    </dgm:pt>
    <dgm:pt modelId="{8A0606F7-8A8B-4865-A3DA-F58BE240D28A}" type="pres">
      <dgm:prSet presAssocID="{BBF2A06B-C5A4-4554-AC7B-9966096F2D4E}" presName="hierRoot1" presStyleCnt="0"/>
      <dgm:spPr/>
    </dgm:pt>
    <dgm:pt modelId="{B80369B9-3E76-4351-8A77-7B6BFEB6AC97}" type="pres">
      <dgm:prSet presAssocID="{BBF2A06B-C5A4-4554-AC7B-9966096F2D4E}" presName="composite" presStyleCnt="0"/>
      <dgm:spPr/>
    </dgm:pt>
    <dgm:pt modelId="{625666A8-45BC-488D-A16E-0E0EDD681B85}" type="pres">
      <dgm:prSet presAssocID="{BBF2A06B-C5A4-4554-AC7B-9966096F2D4E}" presName="background" presStyleLbl="node0" presStyleIdx="4" presStyleCnt="5"/>
      <dgm:spPr/>
    </dgm:pt>
    <dgm:pt modelId="{4BD73A34-880E-4EEC-AC3C-BC20103D292F}" type="pres">
      <dgm:prSet presAssocID="{BBF2A06B-C5A4-4554-AC7B-9966096F2D4E}" presName="text" presStyleLbl="fgAcc0" presStyleIdx="4" presStyleCnt="5">
        <dgm:presLayoutVars>
          <dgm:chPref val="3"/>
        </dgm:presLayoutVars>
      </dgm:prSet>
      <dgm:spPr/>
    </dgm:pt>
    <dgm:pt modelId="{0DDBDB73-C697-4909-B1DB-B84442C4E1DE}" type="pres">
      <dgm:prSet presAssocID="{BBF2A06B-C5A4-4554-AC7B-9966096F2D4E}" presName="hierChild2" presStyleCnt="0"/>
      <dgm:spPr/>
    </dgm:pt>
  </dgm:ptLst>
  <dgm:cxnLst>
    <dgm:cxn modelId="{D4D8580E-9F9D-4895-8E8B-B5103799EB9F}" type="presOf" srcId="{BBF2A06B-C5A4-4554-AC7B-9966096F2D4E}" destId="{4BD73A34-880E-4EEC-AC3C-BC20103D292F}" srcOrd="0" destOrd="0" presId="urn:microsoft.com/office/officeart/2005/8/layout/hierarchy1"/>
    <dgm:cxn modelId="{5CD52920-6941-4848-9E6F-D2B11E2552A2}" type="presOf" srcId="{06DEA976-1515-41E3-903B-F615A9D5495D}" destId="{2321D6F4-BB2F-4831-A239-683122D69BE5}" srcOrd="0" destOrd="0" presId="urn:microsoft.com/office/officeart/2005/8/layout/hierarchy1"/>
    <dgm:cxn modelId="{E3EE5B27-B32C-4522-848E-6161B0389B1B}" type="presOf" srcId="{DF8F6EF1-CB39-4DA5-A737-13B77722EEAD}" destId="{CD38DA86-FD92-4A8B-BEE9-998D3B871B56}" srcOrd="0" destOrd="0" presId="urn:microsoft.com/office/officeart/2005/8/layout/hierarchy1"/>
    <dgm:cxn modelId="{D3E1C160-3986-4577-8399-825F157738F4}" type="presOf" srcId="{F31B3FDE-4450-4F1A-8CC2-F666D59448D3}" destId="{5152A2FB-D979-4F30-B426-734F096B4B4B}" srcOrd="0" destOrd="0" presId="urn:microsoft.com/office/officeart/2005/8/layout/hierarchy1"/>
    <dgm:cxn modelId="{0D042E41-D4CF-44E2-AE11-3B3C9EC7CD47}" srcId="{F31B3FDE-4450-4F1A-8CC2-F666D59448D3}" destId="{6F9E0D60-7289-4A1B-956C-5F11E4A89D4C}" srcOrd="0" destOrd="0" parTransId="{FA1D2A5B-084C-4B01-A876-E90A0D711233}" sibTransId="{911E8C42-1B33-4E96-8D40-DD6363928DAF}"/>
    <dgm:cxn modelId="{0CAF5153-8EDF-4D7B-90EB-21627DE5EC52}" srcId="{F31B3FDE-4450-4F1A-8CC2-F666D59448D3}" destId="{DF8F6EF1-CB39-4DA5-A737-13B77722EEAD}" srcOrd="1" destOrd="0" parTransId="{38BCCB41-A8FF-42F1-83BE-75CCCE0D3F43}" sibTransId="{07803872-6D42-47C8-A2F3-8FC6D0815153}"/>
    <dgm:cxn modelId="{58A79E8B-7C14-4AB2-81AC-267E15901A2E}" type="presOf" srcId="{6F9E0D60-7289-4A1B-956C-5F11E4A89D4C}" destId="{A21B1870-0EDA-4595-A352-B53BF5AA3F89}" srcOrd="0" destOrd="0" presId="urn:microsoft.com/office/officeart/2005/8/layout/hierarchy1"/>
    <dgm:cxn modelId="{CCB0BE95-88E8-4645-A7EE-D8DE13F1098B}" srcId="{F31B3FDE-4450-4F1A-8CC2-F666D59448D3}" destId="{BBF2A06B-C5A4-4554-AC7B-9966096F2D4E}" srcOrd="4" destOrd="0" parTransId="{7FF3C70B-E94C-49CB-87EC-9D8976DE11E1}" sibTransId="{C149C910-9356-4701-AA7B-9B700EC7AED4}"/>
    <dgm:cxn modelId="{DFD4DB96-5628-475D-95FE-D276B48A613F}" srcId="{F31B3FDE-4450-4F1A-8CC2-F666D59448D3}" destId="{06DEA976-1515-41E3-903B-F615A9D5495D}" srcOrd="3" destOrd="0" parTransId="{F873BA6E-9189-4528-AB87-A506FAC849B0}" sibTransId="{B467D469-F95B-4CEC-A9EE-6C1F13A390F4}"/>
    <dgm:cxn modelId="{4B52D49A-E2A3-46FC-937A-01EB9A47D555}" type="presOf" srcId="{ABE682A0-A196-4E50-B6E0-B408AC1B9D7B}" destId="{0C38F192-03A4-461C-B457-9AE2E333C022}" srcOrd="0" destOrd="0" presId="urn:microsoft.com/office/officeart/2005/8/layout/hierarchy1"/>
    <dgm:cxn modelId="{6BEF69BC-F0E6-4DEC-B502-B9062A6B57F9}" srcId="{F31B3FDE-4450-4F1A-8CC2-F666D59448D3}" destId="{ABE682A0-A196-4E50-B6E0-B408AC1B9D7B}" srcOrd="2" destOrd="0" parTransId="{53330353-3584-4ACE-9D52-99757E8C869B}" sibTransId="{8F963002-BDE4-4EB8-9FC3-861D9A376BD2}"/>
    <dgm:cxn modelId="{4F52B06B-6998-4CF2-96BB-CD32B4FC2118}" type="presParOf" srcId="{5152A2FB-D979-4F30-B426-734F096B4B4B}" destId="{8EDED4C6-A757-4E07-9A16-9A798942A7B4}" srcOrd="0" destOrd="0" presId="urn:microsoft.com/office/officeart/2005/8/layout/hierarchy1"/>
    <dgm:cxn modelId="{B84AF8C5-4DC8-469F-ABAD-5E797991AFDA}" type="presParOf" srcId="{8EDED4C6-A757-4E07-9A16-9A798942A7B4}" destId="{21937E9A-1896-4631-8EF8-FEE361CCC703}" srcOrd="0" destOrd="0" presId="urn:microsoft.com/office/officeart/2005/8/layout/hierarchy1"/>
    <dgm:cxn modelId="{A144CB0E-4C61-4FE3-8DBF-51A94C7892E8}" type="presParOf" srcId="{21937E9A-1896-4631-8EF8-FEE361CCC703}" destId="{0BD46BFD-9899-415B-B2CB-FA363F190112}" srcOrd="0" destOrd="0" presId="urn:microsoft.com/office/officeart/2005/8/layout/hierarchy1"/>
    <dgm:cxn modelId="{30ACFE53-FB60-479F-A328-F827A902D678}" type="presParOf" srcId="{21937E9A-1896-4631-8EF8-FEE361CCC703}" destId="{A21B1870-0EDA-4595-A352-B53BF5AA3F89}" srcOrd="1" destOrd="0" presId="urn:microsoft.com/office/officeart/2005/8/layout/hierarchy1"/>
    <dgm:cxn modelId="{2006B735-260E-4DB4-90CB-BB611333E2C3}" type="presParOf" srcId="{8EDED4C6-A757-4E07-9A16-9A798942A7B4}" destId="{1C328AE4-8E91-4D99-9FE3-C1AC3633A267}" srcOrd="1" destOrd="0" presId="urn:microsoft.com/office/officeart/2005/8/layout/hierarchy1"/>
    <dgm:cxn modelId="{73AC9E0C-B686-4C4D-BC3A-437F49427366}" type="presParOf" srcId="{5152A2FB-D979-4F30-B426-734F096B4B4B}" destId="{B20E8A23-FDE3-4F4B-BA0E-A0451BBE7E4C}" srcOrd="1" destOrd="0" presId="urn:microsoft.com/office/officeart/2005/8/layout/hierarchy1"/>
    <dgm:cxn modelId="{3B97D1E0-4E16-4DF1-A26D-460280820ADA}" type="presParOf" srcId="{B20E8A23-FDE3-4F4B-BA0E-A0451BBE7E4C}" destId="{06B23B13-5815-4AFC-92D4-038F0AEE8BB2}" srcOrd="0" destOrd="0" presId="urn:microsoft.com/office/officeart/2005/8/layout/hierarchy1"/>
    <dgm:cxn modelId="{914D7C37-827E-476A-A606-8D6E2467909C}" type="presParOf" srcId="{06B23B13-5815-4AFC-92D4-038F0AEE8BB2}" destId="{9FD10C25-E18E-4E27-B6B5-E2D6FFFE1F92}" srcOrd="0" destOrd="0" presId="urn:microsoft.com/office/officeart/2005/8/layout/hierarchy1"/>
    <dgm:cxn modelId="{4C44C811-3F7B-42FB-9638-49EA99990742}" type="presParOf" srcId="{06B23B13-5815-4AFC-92D4-038F0AEE8BB2}" destId="{CD38DA86-FD92-4A8B-BEE9-998D3B871B56}" srcOrd="1" destOrd="0" presId="urn:microsoft.com/office/officeart/2005/8/layout/hierarchy1"/>
    <dgm:cxn modelId="{98F81A04-7A05-4A7A-B9F0-6034B5D05D73}" type="presParOf" srcId="{B20E8A23-FDE3-4F4B-BA0E-A0451BBE7E4C}" destId="{A4131056-AE9B-40BC-89C6-307F65BDCD52}" srcOrd="1" destOrd="0" presId="urn:microsoft.com/office/officeart/2005/8/layout/hierarchy1"/>
    <dgm:cxn modelId="{D47CD16D-5C98-40E3-B2F4-D265B5CFAB50}" type="presParOf" srcId="{5152A2FB-D979-4F30-B426-734F096B4B4B}" destId="{6FCEB7CF-D813-4384-B3AB-E56390EE09B2}" srcOrd="2" destOrd="0" presId="urn:microsoft.com/office/officeart/2005/8/layout/hierarchy1"/>
    <dgm:cxn modelId="{4FE001F8-5DEC-45D9-9538-37B5E944F9EB}" type="presParOf" srcId="{6FCEB7CF-D813-4384-B3AB-E56390EE09B2}" destId="{5E13C5AE-516F-4908-AC31-D4A3542A961E}" srcOrd="0" destOrd="0" presId="urn:microsoft.com/office/officeart/2005/8/layout/hierarchy1"/>
    <dgm:cxn modelId="{344C38A1-F3AC-4374-8AEA-6B5CE848824D}" type="presParOf" srcId="{5E13C5AE-516F-4908-AC31-D4A3542A961E}" destId="{662B9C84-C87A-46AE-806E-730661A634A2}" srcOrd="0" destOrd="0" presId="urn:microsoft.com/office/officeart/2005/8/layout/hierarchy1"/>
    <dgm:cxn modelId="{7949D1F6-099A-4787-90C3-29E4B26F7C65}" type="presParOf" srcId="{5E13C5AE-516F-4908-AC31-D4A3542A961E}" destId="{0C38F192-03A4-461C-B457-9AE2E333C022}" srcOrd="1" destOrd="0" presId="urn:microsoft.com/office/officeart/2005/8/layout/hierarchy1"/>
    <dgm:cxn modelId="{96B57F92-2843-4233-A439-2092B181A212}" type="presParOf" srcId="{6FCEB7CF-D813-4384-B3AB-E56390EE09B2}" destId="{2CECAFED-9C59-4BE9-831C-514418543921}" srcOrd="1" destOrd="0" presId="urn:microsoft.com/office/officeart/2005/8/layout/hierarchy1"/>
    <dgm:cxn modelId="{09382425-8284-466E-BC6A-02F49B28C118}" type="presParOf" srcId="{5152A2FB-D979-4F30-B426-734F096B4B4B}" destId="{DCE96874-A99E-47E6-8C88-176CFF5DE7A0}" srcOrd="3" destOrd="0" presId="urn:microsoft.com/office/officeart/2005/8/layout/hierarchy1"/>
    <dgm:cxn modelId="{FA36BA11-8F67-4993-9037-CDAE9B00D371}" type="presParOf" srcId="{DCE96874-A99E-47E6-8C88-176CFF5DE7A0}" destId="{0F34315B-A6E8-46AB-A4A6-C2F624C21355}" srcOrd="0" destOrd="0" presId="urn:microsoft.com/office/officeart/2005/8/layout/hierarchy1"/>
    <dgm:cxn modelId="{50716177-4BB5-4FFB-A19C-079613C8FE2D}" type="presParOf" srcId="{0F34315B-A6E8-46AB-A4A6-C2F624C21355}" destId="{9A810126-D4A5-401D-84DE-254211905DB7}" srcOrd="0" destOrd="0" presId="urn:microsoft.com/office/officeart/2005/8/layout/hierarchy1"/>
    <dgm:cxn modelId="{42F4B257-8F40-4AF0-A769-9FA00EE7721E}" type="presParOf" srcId="{0F34315B-A6E8-46AB-A4A6-C2F624C21355}" destId="{2321D6F4-BB2F-4831-A239-683122D69BE5}" srcOrd="1" destOrd="0" presId="urn:microsoft.com/office/officeart/2005/8/layout/hierarchy1"/>
    <dgm:cxn modelId="{82FADE30-9426-46F1-91FD-56EED32EE55B}" type="presParOf" srcId="{DCE96874-A99E-47E6-8C88-176CFF5DE7A0}" destId="{D822F7EA-7FAB-40EC-9EBC-4846CB9639BC}" srcOrd="1" destOrd="0" presId="urn:microsoft.com/office/officeart/2005/8/layout/hierarchy1"/>
    <dgm:cxn modelId="{4D6CFDF2-051E-4A7F-A123-7BCDDB514EF4}" type="presParOf" srcId="{5152A2FB-D979-4F30-B426-734F096B4B4B}" destId="{8A0606F7-8A8B-4865-A3DA-F58BE240D28A}" srcOrd="4" destOrd="0" presId="urn:microsoft.com/office/officeart/2005/8/layout/hierarchy1"/>
    <dgm:cxn modelId="{360347C9-09C6-44E2-9A67-35FB981A2E69}" type="presParOf" srcId="{8A0606F7-8A8B-4865-A3DA-F58BE240D28A}" destId="{B80369B9-3E76-4351-8A77-7B6BFEB6AC97}" srcOrd="0" destOrd="0" presId="urn:microsoft.com/office/officeart/2005/8/layout/hierarchy1"/>
    <dgm:cxn modelId="{7BD26FB0-4695-4E9F-BC80-C3F4446A7B9C}" type="presParOf" srcId="{B80369B9-3E76-4351-8A77-7B6BFEB6AC97}" destId="{625666A8-45BC-488D-A16E-0E0EDD681B85}" srcOrd="0" destOrd="0" presId="urn:microsoft.com/office/officeart/2005/8/layout/hierarchy1"/>
    <dgm:cxn modelId="{B7E41B3E-4FB9-4840-ABA0-ADC8A091C07D}" type="presParOf" srcId="{B80369B9-3E76-4351-8A77-7B6BFEB6AC97}" destId="{4BD73A34-880E-4EEC-AC3C-BC20103D292F}" srcOrd="1" destOrd="0" presId="urn:microsoft.com/office/officeart/2005/8/layout/hierarchy1"/>
    <dgm:cxn modelId="{96CD1A09-9CF2-4792-A78C-E03EDD3ABC12}" type="presParOf" srcId="{8A0606F7-8A8B-4865-A3DA-F58BE240D28A}" destId="{0DDBDB73-C697-4909-B1DB-B84442C4E1D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56DC7E-2B63-4C7A-9108-A13352776449}" type="doc">
      <dgm:prSet loTypeId="urn:microsoft.com/office/officeart/2005/8/layout/hierarchy1" loCatId="hierarchy" qsTypeId="urn:microsoft.com/office/officeart/2005/8/quickstyle/simple5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B65A2DA6-32D1-40AA-A06E-B7CBFFAC7D44}">
      <dgm:prSet/>
      <dgm:spPr/>
      <dgm:t>
        <a:bodyPr/>
        <a:lstStyle/>
        <a:p>
          <a:r>
            <a:rPr lang="en-US"/>
            <a:t>Cross-platform app</a:t>
          </a:r>
        </a:p>
      </dgm:t>
    </dgm:pt>
    <dgm:pt modelId="{8F13CB36-E954-4E91-B601-A55658C58583}" type="parTrans" cxnId="{AD8C9D51-9771-4A86-B99B-25D1D367DA96}">
      <dgm:prSet/>
      <dgm:spPr/>
      <dgm:t>
        <a:bodyPr/>
        <a:lstStyle/>
        <a:p>
          <a:endParaRPr lang="en-US"/>
        </a:p>
      </dgm:t>
    </dgm:pt>
    <dgm:pt modelId="{DC7F3B83-FD1C-452E-B872-856EEB616EA3}" type="sibTrans" cxnId="{AD8C9D51-9771-4A86-B99B-25D1D367DA96}">
      <dgm:prSet/>
      <dgm:spPr/>
      <dgm:t>
        <a:bodyPr/>
        <a:lstStyle/>
        <a:p>
          <a:endParaRPr lang="en-US"/>
        </a:p>
      </dgm:t>
    </dgm:pt>
    <dgm:pt modelId="{06CABE5E-0E3B-4A4A-9C00-0E54483D0DD1}">
      <dgm:prSet/>
      <dgm:spPr/>
      <dgm:t>
        <a:bodyPr/>
        <a:lstStyle/>
        <a:p>
          <a:r>
            <a:rPr lang="en-US"/>
            <a:t>Real-time parking lot availability</a:t>
          </a:r>
        </a:p>
      </dgm:t>
    </dgm:pt>
    <dgm:pt modelId="{8A171A97-639E-4E93-B149-846802FEBB48}" type="parTrans" cxnId="{880BA8F5-BBC4-4122-8B55-DF3624364180}">
      <dgm:prSet/>
      <dgm:spPr/>
      <dgm:t>
        <a:bodyPr/>
        <a:lstStyle/>
        <a:p>
          <a:endParaRPr lang="en-US"/>
        </a:p>
      </dgm:t>
    </dgm:pt>
    <dgm:pt modelId="{DEB1C74E-D5A2-4106-998A-6D1931D45012}" type="sibTrans" cxnId="{880BA8F5-BBC4-4122-8B55-DF3624364180}">
      <dgm:prSet/>
      <dgm:spPr/>
      <dgm:t>
        <a:bodyPr/>
        <a:lstStyle/>
        <a:p>
          <a:endParaRPr lang="en-US"/>
        </a:p>
      </dgm:t>
    </dgm:pt>
    <dgm:pt modelId="{0BC209C7-D495-4BBE-A6B7-679B92B7BD50}">
      <dgm:prSet/>
      <dgm:spPr/>
      <dgm:t>
        <a:bodyPr/>
        <a:lstStyle/>
        <a:p>
          <a:r>
            <a:rPr lang="en-US"/>
            <a:t>Scheduled checks for availability</a:t>
          </a:r>
        </a:p>
      </dgm:t>
    </dgm:pt>
    <dgm:pt modelId="{FA920520-E441-46AE-B508-8783BE144BBB}" type="parTrans" cxnId="{D6BFAB75-EC3F-432B-BD36-A27DD51D5ECF}">
      <dgm:prSet/>
      <dgm:spPr/>
      <dgm:t>
        <a:bodyPr/>
        <a:lstStyle/>
        <a:p>
          <a:endParaRPr lang="en-US"/>
        </a:p>
      </dgm:t>
    </dgm:pt>
    <dgm:pt modelId="{01296E4B-5F4F-43D7-907E-C155492DD114}" type="sibTrans" cxnId="{D6BFAB75-EC3F-432B-BD36-A27DD51D5ECF}">
      <dgm:prSet/>
      <dgm:spPr/>
      <dgm:t>
        <a:bodyPr/>
        <a:lstStyle/>
        <a:p>
          <a:endParaRPr lang="en-US"/>
        </a:p>
      </dgm:t>
    </dgm:pt>
    <dgm:pt modelId="{6AE5A03B-24F8-4D19-94D9-DE798E68FC0C}">
      <dgm:prSet/>
      <dgm:spPr/>
      <dgm:t>
        <a:bodyPr/>
        <a:lstStyle/>
        <a:p>
          <a:r>
            <a:rPr lang="en-US"/>
            <a:t>Built with Ionic 3 and Cordova</a:t>
          </a:r>
        </a:p>
      </dgm:t>
    </dgm:pt>
    <dgm:pt modelId="{FA97BCDF-2920-4113-A76D-D0D1B7A499CB}" type="parTrans" cxnId="{5E4C32A8-FAF2-4E56-82CE-D21D970CBD71}">
      <dgm:prSet/>
      <dgm:spPr/>
      <dgm:t>
        <a:bodyPr/>
        <a:lstStyle/>
        <a:p>
          <a:endParaRPr lang="en-US"/>
        </a:p>
      </dgm:t>
    </dgm:pt>
    <dgm:pt modelId="{1ACB86FB-2501-4218-82F8-4BF965DBD36C}" type="sibTrans" cxnId="{5E4C32A8-FAF2-4E56-82CE-D21D970CBD71}">
      <dgm:prSet/>
      <dgm:spPr/>
      <dgm:t>
        <a:bodyPr/>
        <a:lstStyle/>
        <a:p>
          <a:endParaRPr lang="en-US"/>
        </a:p>
      </dgm:t>
    </dgm:pt>
    <dgm:pt modelId="{1A4BB0D2-6628-42C3-8FE9-482D1DE49073}" type="pres">
      <dgm:prSet presAssocID="{9256DC7E-2B63-4C7A-9108-A1335277644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5379ED4-8E54-4A04-8D54-2CE3E011F7FE}" type="pres">
      <dgm:prSet presAssocID="{B65A2DA6-32D1-40AA-A06E-B7CBFFAC7D44}" presName="hierRoot1" presStyleCnt="0"/>
      <dgm:spPr/>
    </dgm:pt>
    <dgm:pt modelId="{77478C07-D921-4242-8D93-8E75BBCCFE4A}" type="pres">
      <dgm:prSet presAssocID="{B65A2DA6-32D1-40AA-A06E-B7CBFFAC7D44}" presName="composite" presStyleCnt="0"/>
      <dgm:spPr/>
    </dgm:pt>
    <dgm:pt modelId="{23438C3D-B3E5-4BDD-9259-BD1E52171A86}" type="pres">
      <dgm:prSet presAssocID="{B65A2DA6-32D1-40AA-A06E-B7CBFFAC7D44}" presName="background" presStyleLbl="node0" presStyleIdx="0" presStyleCnt="4"/>
      <dgm:spPr/>
    </dgm:pt>
    <dgm:pt modelId="{D2D7C9C3-F18E-4F51-AB8E-90B66BE3DDB9}" type="pres">
      <dgm:prSet presAssocID="{B65A2DA6-32D1-40AA-A06E-B7CBFFAC7D44}" presName="text" presStyleLbl="fgAcc0" presStyleIdx="0" presStyleCnt="4">
        <dgm:presLayoutVars>
          <dgm:chPref val="3"/>
        </dgm:presLayoutVars>
      </dgm:prSet>
      <dgm:spPr/>
    </dgm:pt>
    <dgm:pt modelId="{EE3E7884-DD86-43E9-A26A-51759EA93A9E}" type="pres">
      <dgm:prSet presAssocID="{B65A2DA6-32D1-40AA-A06E-B7CBFFAC7D44}" presName="hierChild2" presStyleCnt="0"/>
      <dgm:spPr/>
    </dgm:pt>
    <dgm:pt modelId="{C132A813-72E8-4BC5-AB27-29556ADF933D}" type="pres">
      <dgm:prSet presAssocID="{06CABE5E-0E3B-4A4A-9C00-0E54483D0DD1}" presName="hierRoot1" presStyleCnt="0"/>
      <dgm:spPr/>
    </dgm:pt>
    <dgm:pt modelId="{AE3F9DE7-E82B-462D-A32D-665E5A1DEDB9}" type="pres">
      <dgm:prSet presAssocID="{06CABE5E-0E3B-4A4A-9C00-0E54483D0DD1}" presName="composite" presStyleCnt="0"/>
      <dgm:spPr/>
    </dgm:pt>
    <dgm:pt modelId="{9EE9B114-57B8-40B0-87D2-EAD5ED6E0563}" type="pres">
      <dgm:prSet presAssocID="{06CABE5E-0E3B-4A4A-9C00-0E54483D0DD1}" presName="background" presStyleLbl="node0" presStyleIdx="1" presStyleCnt="4"/>
      <dgm:spPr/>
    </dgm:pt>
    <dgm:pt modelId="{0E69FD91-3676-4CA9-B387-8FBE3ACEA0E4}" type="pres">
      <dgm:prSet presAssocID="{06CABE5E-0E3B-4A4A-9C00-0E54483D0DD1}" presName="text" presStyleLbl="fgAcc0" presStyleIdx="1" presStyleCnt="4">
        <dgm:presLayoutVars>
          <dgm:chPref val="3"/>
        </dgm:presLayoutVars>
      </dgm:prSet>
      <dgm:spPr/>
    </dgm:pt>
    <dgm:pt modelId="{9DF4BD1F-44C1-44EE-A8AF-2A34C7690A30}" type="pres">
      <dgm:prSet presAssocID="{06CABE5E-0E3B-4A4A-9C00-0E54483D0DD1}" presName="hierChild2" presStyleCnt="0"/>
      <dgm:spPr/>
    </dgm:pt>
    <dgm:pt modelId="{E6C80912-EB54-44A7-B91C-02B8AC6FC507}" type="pres">
      <dgm:prSet presAssocID="{0BC209C7-D495-4BBE-A6B7-679B92B7BD50}" presName="hierRoot1" presStyleCnt="0"/>
      <dgm:spPr/>
    </dgm:pt>
    <dgm:pt modelId="{AE2C39F5-EB28-4018-96A2-953BDB008EFA}" type="pres">
      <dgm:prSet presAssocID="{0BC209C7-D495-4BBE-A6B7-679B92B7BD50}" presName="composite" presStyleCnt="0"/>
      <dgm:spPr/>
    </dgm:pt>
    <dgm:pt modelId="{A3067E78-034E-4C5F-99AD-6F2492B0ED24}" type="pres">
      <dgm:prSet presAssocID="{0BC209C7-D495-4BBE-A6B7-679B92B7BD50}" presName="background" presStyleLbl="node0" presStyleIdx="2" presStyleCnt="4"/>
      <dgm:spPr/>
    </dgm:pt>
    <dgm:pt modelId="{FC679199-CEDB-4BA7-867E-652DFA617469}" type="pres">
      <dgm:prSet presAssocID="{0BC209C7-D495-4BBE-A6B7-679B92B7BD50}" presName="text" presStyleLbl="fgAcc0" presStyleIdx="2" presStyleCnt="4">
        <dgm:presLayoutVars>
          <dgm:chPref val="3"/>
        </dgm:presLayoutVars>
      </dgm:prSet>
      <dgm:spPr/>
    </dgm:pt>
    <dgm:pt modelId="{7B3C6E9D-26E3-4BB7-BBEB-852838056E82}" type="pres">
      <dgm:prSet presAssocID="{0BC209C7-D495-4BBE-A6B7-679B92B7BD50}" presName="hierChild2" presStyleCnt="0"/>
      <dgm:spPr/>
    </dgm:pt>
    <dgm:pt modelId="{EBBD2698-CF0B-4F29-AB05-0E6B9CA18036}" type="pres">
      <dgm:prSet presAssocID="{6AE5A03B-24F8-4D19-94D9-DE798E68FC0C}" presName="hierRoot1" presStyleCnt="0"/>
      <dgm:spPr/>
    </dgm:pt>
    <dgm:pt modelId="{F69540F1-1E11-448C-B4CB-D2BEB1F72FBD}" type="pres">
      <dgm:prSet presAssocID="{6AE5A03B-24F8-4D19-94D9-DE798E68FC0C}" presName="composite" presStyleCnt="0"/>
      <dgm:spPr/>
    </dgm:pt>
    <dgm:pt modelId="{C2FE2B37-4CCA-4718-887D-78989AAF0819}" type="pres">
      <dgm:prSet presAssocID="{6AE5A03B-24F8-4D19-94D9-DE798E68FC0C}" presName="background" presStyleLbl="node0" presStyleIdx="3" presStyleCnt="4"/>
      <dgm:spPr/>
    </dgm:pt>
    <dgm:pt modelId="{31F507C0-5DF4-4D29-9802-CD61093C7A45}" type="pres">
      <dgm:prSet presAssocID="{6AE5A03B-24F8-4D19-94D9-DE798E68FC0C}" presName="text" presStyleLbl="fgAcc0" presStyleIdx="3" presStyleCnt="4">
        <dgm:presLayoutVars>
          <dgm:chPref val="3"/>
        </dgm:presLayoutVars>
      </dgm:prSet>
      <dgm:spPr/>
    </dgm:pt>
    <dgm:pt modelId="{501659B8-6CB9-4048-BB6E-D2E5DA4F439B}" type="pres">
      <dgm:prSet presAssocID="{6AE5A03B-24F8-4D19-94D9-DE798E68FC0C}" presName="hierChild2" presStyleCnt="0"/>
      <dgm:spPr/>
    </dgm:pt>
  </dgm:ptLst>
  <dgm:cxnLst>
    <dgm:cxn modelId="{99F40365-5475-4E1D-9A2D-6CB232530E65}" type="presOf" srcId="{6AE5A03B-24F8-4D19-94D9-DE798E68FC0C}" destId="{31F507C0-5DF4-4D29-9802-CD61093C7A45}" srcOrd="0" destOrd="0" presId="urn:microsoft.com/office/officeart/2005/8/layout/hierarchy1"/>
    <dgm:cxn modelId="{AD8C9D51-9771-4A86-B99B-25D1D367DA96}" srcId="{9256DC7E-2B63-4C7A-9108-A13352776449}" destId="{B65A2DA6-32D1-40AA-A06E-B7CBFFAC7D44}" srcOrd="0" destOrd="0" parTransId="{8F13CB36-E954-4E91-B601-A55658C58583}" sibTransId="{DC7F3B83-FD1C-452E-B872-856EEB616EA3}"/>
    <dgm:cxn modelId="{D6BFAB75-EC3F-432B-BD36-A27DD51D5ECF}" srcId="{9256DC7E-2B63-4C7A-9108-A13352776449}" destId="{0BC209C7-D495-4BBE-A6B7-679B92B7BD50}" srcOrd="2" destOrd="0" parTransId="{FA920520-E441-46AE-B508-8783BE144BBB}" sibTransId="{01296E4B-5F4F-43D7-907E-C155492DD114}"/>
    <dgm:cxn modelId="{8A222F85-6664-45F9-A818-E54450D30071}" type="presOf" srcId="{9256DC7E-2B63-4C7A-9108-A13352776449}" destId="{1A4BB0D2-6628-42C3-8FE9-482D1DE49073}" srcOrd="0" destOrd="0" presId="urn:microsoft.com/office/officeart/2005/8/layout/hierarchy1"/>
    <dgm:cxn modelId="{4F0FC48F-7C22-47A7-A5F0-82AC4574A3BF}" type="presOf" srcId="{0BC209C7-D495-4BBE-A6B7-679B92B7BD50}" destId="{FC679199-CEDB-4BA7-867E-652DFA617469}" srcOrd="0" destOrd="0" presId="urn:microsoft.com/office/officeart/2005/8/layout/hierarchy1"/>
    <dgm:cxn modelId="{5E4C32A8-FAF2-4E56-82CE-D21D970CBD71}" srcId="{9256DC7E-2B63-4C7A-9108-A13352776449}" destId="{6AE5A03B-24F8-4D19-94D9-DE798E68FC0C}" srcOrd="3" destOrd="0" parTransId="{FA97BCDF-2920-4113-A76D-D0D1B7A499CB}" sibTransId="{1ACB86FB-2501-4218-82F8-4BF965DBD36C}"/>
    <dgm:cxn modelId="{2F71DADA-8949-47B1-A408-8A7D06AAA832}" type="presOf" srcId="{B65A2DA6-32D1-40AA-A06E-B7CBFFAC7D44}" destId="{D2D7C9C3-F18E-4F51-AB8E-90B66BE3DDB9}" srcOrd="0" destOrd="0" presId="urn:microsoft.com/office/officeart/2005/8/layout/hierarchy1"/>
    <dgm:cxn modelId="{950FEAEF-FAEF-4471-8D90-C76AC4993728}" type="presOf" srcId="{06CABE5E-0E3B-4A4A-9C00-0E54483D0DD1}" destId="{0E69FD91-3676-4CA9-B387-8FBE3ACEA0E4}" srcOrd="0" destOrd="0" presId="urn:microsoft.com/office/officeart/2005/8/layout/hierarchy1"/>
    <dgm:cxn modelId="{880BA8F5-BBC4-4122-8B55-DF3624364180}" srcId="{9256DC7E-2B63-4C7A-9108-A13352776449}" destId="{06CABE5E-0E3B-4A4A-9C00-0E54483D0DD1}" srcOrd="1" destOrd="0" parTransId="{8A171A97-639E-4E93-B149-846802FEBB48}" sibTransId="{DEB1C74E-D5A2-4106-998A-6D1931D45012}"/>
    <dgm:cxn modelId="{5CCE8BC0-A069-4C2E-9C4E-9B98201AD1F0}" type="presParOf" srcId="{1A4BB0D2-6628-42C3-8FE9-482D1DE49073}" destId="{A5379ED4-8E54-4A04-8D54-2CE3E011F7FE}" srcOrd="0" destOrd="0" presId="urn:microsoft.com/office/officeart/2005/8/layout/hierarchy1"/>
    <dgm:cxn modelId="{02DAE766-08CC-4B3E-8D15-46B1C4E203EB}" type="presParOf" srcId="{A5379ED4-8E54-4A04-8D54-2CE3E011F7FE}" destId="{77478C07-D921-4242-8D93-8E75BBCCFE4A}" srcOrd="0" destOrd="0" presId="urn:microsoft.com/office/officeart/2005/8/layout/hierarchy1"/>
    <dgm:cxn modelId="{45BB4025-0AC0-4964-9A7D-5ABB6F242486}" type="presParOf" srcId="{77478C07-D921-4242-8D93-8E75BBCCFE4A}" destId="{23438C3D-B3E5-4BDD-9259-BD1E52171A86}" srcOrd="0" destOrd="0" presId="urn:microsoft.com/office/officeart/2005/8/layout/hierarchy1"/>
    <dgm:cxn modelId="{364E0788-3143-4105-B906-664182238843}" type="presParOf" srcId="{77478C07-D921-4242-8D93-8E75BBCCFE4A}" destId="{D2D7C9C3-F18E-4F51-AB8E-90B66BE3DDB9}" srcOrd="1" destOrd="0" presId="urn:microsoft.com/office/officeart/2005/8/layout/hierarchy1"/>
    <dgm:cxn modelId="{0C122DC3-ED34-4CCC-81D3-4BC45E18D171}" type="presParOf" srcId="{A5379ED4-8E54-4A04-8D54-2CE3E011F7FE}" destId="{EE3E7884-DD86-43E9-A26A-51759EA93A9E}" srcOrd="1" destOrd="0" presId="urn:microsoft.com/office/officeart/2005/8/layout/hierarchy1"/>
    <dgm:cxn modelId="{102652D1-45E7-4C06-98D1-AE50DC9910F9}" type="presParOf" srcId="{1A4BB0D2-6628-42C3-8FE9-482D1DE49073}" destId="{C132A813-72E8-4BC5-AB27-29556ADF933D}" srcOrd="1" destOrd="0" presId="urn:microsoft.com/office/officeart/2005/8/layout/hierarchy1"/>
    <dgm:cxn modelId="{9FB11842-78C7-415A-8413-F53729ACC542}" type="presParOf" srcId="{C132A813-72E8-4BC5-AB27-29556ADF933D}" destId="{AE3F9DE7-E82B-462D-A32D-665E5A1DEDB9}" srcOrd="0" destOrd="0" presId="urn:microsoft.com/office/officeart/2005/8/layout/hierarchy1"/>
    <dgm:cxn modelId="{52C1BDEC-E0E2-453F-B4D2-DDB5D884105A}" type="presParOf" srcId="{AE3F9DE7-E82B-462D-A32D-665E5A1DEDB9}" destId="{9EE9B114-57B8-40B0-87D2-EAD5ED6E0563}" srcOrd="0" destOrd="0" presId="urn:microsoft.com/office/officeart/2005/8/layout/hierarchy1"/>
    <dgm:cxn modelId="{704D5700-F82A-4549-856D-01840F41C6D7}" type="presParOf" srcId="{AE3F9DE7-E82B-462D-A32D-665E5A1DEDB9}" destId="{0E69FD91-3676-4CA9-B387-8FBE3ACEA0E4}" srcOrd="1" destOrd="0" presId="urn:microsoft.com/office/officeart/2005/8/layout/hierarchy1"/>
    <dgm:cxn modelId="{D67F1C6D-D3A6-40C0-803C-E6BEEB15FCE9}" type="presParOf" srcId="{C132A813-72E8-4BC5-AB27-29556ADF933D}" destId="{9DF4BD1F-44C1-44EE-A8AF-2A34C7690A30}" srcOrd="1" destOrd="0" presId="urn:microsoft.com/office/officeart/2005/8/layout/hierarchy1"/>
    <dgm:cxn modelId="{7ACC8D5B-CE03-473D-95DE-A00B5648B89F}" type="presParOf" srcId="{1A4BB0D2-6628-42C3-8FE9-482D1DE49073}" destId="{E6C80912-EB54-44A7-B91C-02B8AC6FC507}" srcOrd="2" destOrd="0" presId="urn:microsoft.com/office/officeart/2005/8/layout/hierarchy1"/>
    <dgm:cxn modelId="{ED6BC1F3-AAB0-43AE-B706-359636171D35}" type="presParOf" srcId="{E6C80912-EB54-44A7-B91C-02B8AC6FC507}" destId="{AE2C39F5-EB28-4018-96A2-953BDB008EFA}" srcOrd="0" destOrd="0" presId="urn:microsoft.com/office/officeart/2005/8/layout/hierarchy1"/>
    <dgm:cxn modelId="{D235A152-8216-4CAE-B14B-91F5C7862409}" type="presParOf" srcId="{AE2C39F5-EB28-4018-96A2-953BDB008EFA}" destId="{A3067E78-034E-4C5F-99AD-6F2492B0ED24}" srcOrd="0" destOrd="0" presId="urn:microsoft.com/office/officeart/2005/8/layout/hierarchy1"/>
    <dgm:cxn modelId="{80B34E71-D7A4-4CCA-B5D1-87701A5E04AB}" type="presParOf" srcId="{AE2C39F5-EB28-4018-96A2-953BDB008EFA}" destId="{FC679199-CEDB-4BA7-867E-652DFA617469}" srcOrd="1" destOrd="0" presId="urn:microsoft.com/office/officeart/2005/8/layout/hierarchy1"/>
    <dgm:cxn modelId="{1B75DA81-2865-404D-A90C-31B8761E8819}" type="presParOf" srcId="{E6C80912-EB54-44A7-B91C-02B8AC6FC507}" destId="{7B3C6E9D-26E3-4BB7-BBEB-852838056E82}" srcOrd="1" destOrd="0" presId="urn:microsoft.com/office/officeart/2005/8/layout/hierarchy1"/>
    <dgm:cxn modelId="{3943B7D5-D7E5-46E3-82C6-CDB4C055DC6A}" type="presParOf" srcId="{1A4BB0D2-6628-42C3-8FE9-482D1DE49073}" destId="{EBBD2698-CF0B-4F29-AB05-0E6B9CA18036}" srcOrd="3" destOrd="0" presId="urn:microsoft.com/office/officeart/2005/8/layout/hierarchy1"/>
    <dgm:cxn modelId="{78D8A200-B53F-4350-B3FB-630F9D48EBC7}" type="presParOf" srcId="{EBBD2698-CF0B-4F29-AB05-0E6B9CA18036}" destId="{F69540F1-1E11-448C-B4CB-D2BEB1F72FBD}" srcOrd="0" destOrd="0" presId="urn:microsoft.com/office/officeart/2005/8/layout/hierarchy1"/>
    <dgm:cxn modelId="{0A862FD9-C6A0-434A-AF88-CF974DF0A9D5}" type="presParOf" srcId="{F69540F1-1E11-448C-B4CB-D2BEB1F72FBD}" destId="{C2FE2B37-4CCA-4718-887D-78989AAF0819}" srcOrd="0" destOrd="0" presId="urn:microsoft.com/office/officeart/2005/8/layout/hierarchy1"/>
    <dgm:cxn modelId="{08C2B2F6-D259-4B45-A6DB-2E55A845C745}" type="presParOf" srcId="{F69540F1-1E11-448C-B4CB-D2BEB1F72FBD}" destId="{31F507C0-5DF4-4D29-9802-CD61093C7A45}" srcOrd="1" destOrd="0" presId="urn:microsoft.com/office/officeart/2005/8/layout/hierarchy1"/>
    <dgm:cxn modelId="{7F9C1F12-3389-4640-9764-03A96A376924}" type="presParOf" srcId="{EBBD2698-CF0B-4F29-AB05-0E6B9CA18036}" destId="{501659B8-6CB9-4048-BB6E-D2E5DA4F439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F0CDA64-E3F1-4FAC-A2A4-12C5F4C6B293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78824FE-629A-435A-95A4-83C9A0374685}">
      <dgm:prSet/>
      <dgm:spPr/>
      <dgm:t>
        <a:bodyPr/>
        <a:lstStyle/>
        <a:p>
          <a:r>
            <a:rPr lang="en-US"/>
            <a:t>Continue classification phase</a:t>
          </a:r>
        </a:p>
      </dgm:t>
    </dgm:pt>
    <dgm:pt modelId="{B41A575D-470D-4B82-B8BF-B7D91FFFE4FA}" type="parTrans" cxnId="{2B07C8FF-E305-4224-A489-18C29C7DBD59}">
      <dgm:prSet/>
      <dgm:spPr/>
      <dgm:t>
        <a:bodyPr/>
        <a:lstStyle/>
        <a:p>
          <a:endParaRPr lang="en-US"/>
        </a:p>
      </dgm:t>
    </dgm:pt>
    <dgm:pt modelId="{2D73A5F3-635C-4C27-94E3-473EC4BD4519}" type="sibTrans" cxnId="{2B07C8FF-E305-4224-A489-18C29C7DBD59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FB166CBD-927B-4F8B-A58C-BDF4FA0D38F4}">
      <dgm:prSet/>
      <dgm:spPr/>
      <dgm:t>
        <a:bodyPr/>
        <a:lstStyle/>
        <a:p>
          <a:r>
            <a:rPr lang="en-US" dirty="0"/>
            <a:t>Train and Test CNN</a:t>
          </a:r>
        </a:p>
      </dgm:t>
    </dgm:pt>
    <dgm:pt modelId="{7536D329-E06A-457F-8DB5-633584359F04}" type="parTrans" cxnId="{735C56C6-D054-415E-B22F-562C253C9BF7}">
      <dgm:prSet/>
      <dgm:spPr/>
      <dgm:t>
        <a:bodyPr/>
        <a:lstStyle/>
        <a:p>
          <a:endParaRPr lang="en-US"/>
        </a:p>
      </dgm:t>
    </dgm:pt>
    <dgm:pt modelId="{C77A9EEC-4CA1-4786-BE67-341DC9DBBA65}" type="sibTrans" cxnId="{735C56C6-D054-415E-B22F-562C253C9BF7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FE406D05-810F-4F19-B038-B47063FF2112}">
      <dgm:prSet/>
      <dgm:spPr/>
      <dgm:t>
        <a:bodyPr/>
        <a:lstStyle/>
        <a:p>
          <a:r>
            <a:rPr lang="en-US"/>
            <a:t>Connect to the mobile app</a:t>
          </a:r>
          <a:endParaRPr lang="en-US" dirty="0"/>
        </a:p>
      </dgm:t>
    </dgm:pt>
    <dgm:pt modelId="{96540DF0-9B9F-46D9-B2E5-9D64489BE85F}" type="parTrans" cxnId="{5AE00BA8-CF47-418C-B28C-33839C5D0771}">
      <dgm:prSet/>
      <dgm:spPr/>
      <dgm:t>
        <a:bodyPr/>
        <a:lstStyle/>
        <a:p>
          <a:endParaRPr lang="en-US"/>
        </a:p>
      </dgm:t>
    </dgm:pt>
    <dgm:pt modelId="{9990E7BB-8788-4A5A-BE84-0D6069D0B822}" type="sibTrans" cxnId="{5AE00BA8-CF47-418C-B28C-33839C5D0771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A27C4457-F981-4AF4-AA8E-669E6FB9447B}">
      <dgm:prSet/>
      <dgm:spPr/>
      <dgm:t>
        <a:bodyPr/>
        <a:lstStyle/>
        <a:p>
          <a:r>
            <a:rPr lang="en-US" dirty="0"/>
            <a:t>Cover more parking lots</a:t>
          </a:r>
        </a:p>
      </dgm:t>
    </dgm:pt>
    <dgm:pt modelId="{74EC4366-A422-4789-950C-D0075CD8BFEB}" type="parTrans" cxnId="{AC40425F-36AD-48F5-9E98-D692B3C265C9}">
      <dgm:prSet/>
      <dgm:spPr/>
      <dgm:t>
        <a:bodyPr/>
        <a:lstStyle/>
        <a:p>
          <a:endParaRPr lang="en-US"/>
        </a:p>
      </dgm:t>
    </dgm:pt>
    <dgm:pt modelId="{0B21BB20-12F3-46C6-BA6A-2921D8479B71}" type="sibTrans" cxnId="{AC40425F-36AD-48F5-9E98-D692B3C265C9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2DAF01BA-41C1-4F66-8D78-101221E259E6}" type="pres">
      <dgm:prSet presAssocID="{EF0CDA64-E3F1-4FAC-A2A4-12C5F4C6B293}" presName="Name0" presStyleCnt="0">
        <dgm:presLayoutVars>
          <dgm:animLvl val="lvl"/>
          <dgm:resizeHandles val="exact"/>
        </dgm:presLayoutVars>
      </dgm:prSet>
      <dgm:spPr/>
    </dgm:pt>
    <dgm:pt modelId="{B1F2A5DC-A73B-486F-9841-688C437DFB93}" type="pres">
      <dgm:prSet presAssocID="{D78824FE-629A-435A-95A4-83C9A0374685}" presName="compositeNode" presStyleCnt="0">
        <dgm:presLayoutVars>
          <dgm:bulletEnabled val="1"/>
        </dgm:presLayoutVars>
      </dgm:prSet>
      <dgm:spPr/>
    </dgm:pt>
    <dgm:pt modelId="{990F670D-4FF5-4AE4-932B-9F9751ADCBCA}" type="pres">
      <dgm:prSet presAssocID="{D78824FE-629A-435A-95A4-83C9A0374685}" presName="bgRect" presStyleLbl="bgAccFollowNode1" presStyleIdx="0" presStyleCnt="4"/>
      <dgm:spPr/>
    </dgm:pt>
    <dgm:pt modelId="{92177128-E161-432A-8A92-1B28D57CDF10}" type="pres">
      <dgm:prSet presAssocID="{2D73A5F3-635C-4C27-94E3-473EC4BD4519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3FE0558E-65BE-4343-B8A7-2E3AB2B3343A}" type="pres">
      <dgm:prSet presAssocID="{D78824FE-629A-435A-95A4-83C9A0374685}" presName="bottomLine" presStyleLbl="alignNode1" presStyleIdx="1" presStyleCnt="8">
        <dgm:presLayoutVars/>
      </dgm:prSet>
      <dgm:spPr/>
    </dgm:pt>
    <dgm:pt modelId="{0166A988-15D1-48EA-8AB8-BD14FA4A6DDA}" type="pres">
      <dgm:prSet presAssocID="{D78824FE-629A-435A-95A4-83C9A0374685}" presName="nodeText" presStyleLbl="bgAccFollowNode1" presStyleIdx="0" presStyleCnt="4">
        <dgm:presLayoutVars>
          <dgm:bulletEnabled val="1"/>
        </dgm:presLayoutVars>
      </dgm:prSet>
      <dgm:spPr/>
    </dgm:pt>
    <dgm:pt modelId="{50EFE52D-6FD1-4044-ABA6-B121106436A1}" type="pres">
      <dgm:prSet presAssocID="{2D73A5F3-635C-4C27-94E3-473EC4BD4519}" presName="sibTrans" presStyleCnt="0"/>
      <dgm:spPr/>
    </dgm:pt>
    <dgm:pt modelId="{55F47229-5AEB-4862-A85A-D74748C0EDD1}" type="pres">
      <dgm:prSet presAssocID="{FB166CBD-927B-4F8B-A58C-BDF4FA0D38F4}" presName="compositeNode" presStyleCnt="0">
        <dgm:presLayoutVars>
          <dgm:bulletEnabled val="1"/>
        </dgm:presLayoutVars>
      </dgm:prSet>
      <dgm:spPr/>
    </dgm:pt>
    <dgm:pt modelId="{87D792D5-FA9D-4121-B0DA-D001350A7961}" type="pres">
      <dgm:prSet presAssocID="{FB166CBD-927B-4F8B-A58C-BDF4FA0D38F4}" presName="bgRect" presStyleLbl="bgAccFollowNode1" presStyleIdx="1" presStyleCnt="4"/>
      <dgm:spPr/>
    </dgm:pt>
    <dgm:pt modelId="{5BAD6786-DC77-4759-AF18-FDA9EBA3D90B}" type="pres">
      <dgm:prSet presAssocID="{C77A9EEC-4CA1-4786-BE67-341DC9DBBA65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DCF5853D-4FFE-4099-A2B9-77BC3B63A71B}" type="pres">
      <dgm:prSet presAssocID="{FB166CBD-927B-4F8B-A58C-BDF4FA0D38F4}" presName="bottomLine" presStyleLbl="alignNode1" presStyleIdx="3" presStyleCnt="8">
        <dgm:presLayoutVars/>
      </dgm:prSet>
      <dgm:spPr/>
    </dgm:pt>
    <dgm:pt modelId="{A3B13604-2F09-4527-889C-A57FC8F92A66}" type="pres">
      <dgm:prSet presAssocID="{FB166CBD-927B-4F8B-A58C-BDF4FA0D38F4}" presName="nodeText" presStyleLbl="bgAccFollowNode1" presStyleIdx="1" presStyleCnt="4">
        <dgm:presLayoutVars>
          <dgm:bulletEnabled val="1"/>
        </dgm:presLayoutVars>
      </dgm:prSet>
      <dgm:spPr/>
    </dgm:pt>
    <dgm:pt modelId="{352E7C06-29BB-463D-A317-100AD188C42C}" type="pres">
      <dgm:prSet presAssocID="{C77A9EEC-4CA1-4786-BE67-341DC9DBBA65}" presName="sibTrans" presStyleCnt="0"/>
      <dgm:spPr/>
    </dgm:pt>
    <dgm:pt modelId="{6F6E8901-843D-497C-92C2-72DFA8553898}" type="pres">
      <dgm:prSet presAssocID="{FE406D05-810F-4F19-B038-B47063FF2112}" presName="compositeNode" presStyleCnt="0">
        <dgm:presLayoutVars>
          <dgm:bulletEnabled val="1"/>
        </dgm:presLayoutVars>
      </dgm:prSet>
      <dgm:spPr/>
    </dgm:pt>
    <dgm:pt modelId="{A7DF1307-70CD-4AFD-8EA9-1D890C2E8523}" type="pres">
      <dgm:prSet presAssocID="{FE406D05-810F-4F19-B038-B47063FF2112}" presName="bgRect" presStyleLbl="bgAccFollowNode1" presStyleIdx="2" presStyleCnt="4"/>
      <dgm:spPr/>
    </dgm:pt>
    <dgm:pt modelId="{EFA315CC-7CE4-46B9-981E-C704A4A9AF01}" type="pres">
      <dgm:prSet presAssocID="{9990E7BB-8788-4A5A-BE84-0D6069D0B822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E4925682-A584-4202-9808-CCA4869989E9}" type="pres">
      <dgm:prSet presAssocID="{FE406D05-810F-4F19-B038-B47063FF2112}" presName="bottomLine" presStyleLbl="alignNode1" presStyleIdx="5" presStyleCnt="8">
        <dgm:presLayoutVars/>
      </dgm:prSet>
      <dgm:spPr/>
    </dgm:pt>
    <dgm:pt modelId="{72E52166-5D37-4645-BD2C-5867E8C60A25}" type="pres">
      <dgm:prSet presAssocID="{FE406D05-810F-4F19-B038-B47063FF2112}" presName="nodeText" presStyleLbl="bgAccFollowNode1" presStyleIdx="2" presStyleCnt="4">
        <dgm:presLayoutVars>
          <dgm:bulletEnabled val="1"/>
        </dgm:presLayoutVars>
      </dgm:prSet>
      <dgm:spPr/>
    </dgm:pt>
    <dgm:pt modelId="{7693E407-6DB9-4967-9330-BEFB8B09FA02}" type="pres">
      <dgm:prSet presAssocID="{9990E7BB-8788-4A5A-BE84-0D6069D0B822}" presName="sibTrans" presStyleCnt="0"/>
      <dgm:spPr/>
    </dgm:pt>
    <dgm:pt modelId="{B8A23E5A-852A-4EAF-8A73-B87DAAE8A998}" type="pres">
      <dgm:prSet presAssocID="{A27C4457-F981-4AF4-AA8E-669E6FB9447B}" presName="compositeNode" presStyleCnt="0">
        <dgm:presLayoutVars>
          <dgm:bulletEnabled val="1"/>
        </dgm:presLayoutVars>
      </dgm:prSet>
      <dgm:spPr/>
    </dgm:pt>
    <dgm:pt modelId="{CCBDCC1F-BD6B-421F-A78F-25F3781B4231}" type="pres">
      <dgm:prSet presAssocID="{A27C4457-F981-4AF4-AA8E-669E6FB9447B}" presName="bgRect" presStyleLbl="bgAccFollowNode1" presStyleIdx="3" presStyleCnt="4"/>
      <dgm:spPr/>
    </dgm:pt>
    <dgm:pt modelId="{191B4DCD-3055-468A-8993-A996DCF193F0}" type="pres">
      <dgm:prSet presAssocID="{0B21BB20-12F3-46C6-BA6A-2921D8479B71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FAEB4BB5-CCD1-43DA-97A3-81FA635887B6}" type="pres">
      <dgm:prSet presAssocID="{A27C4457-F981-4AF4-AA8E-669E6FB9447B}" presName="bottomLine" presStyleLbl="alignNode1" presStyleIdx="7" presStyleCnt="8">
        <dgm:presLayoutVars/>
      </dgm:prSet>
      <dgm:spPr/>
    </dgm:pt>
    <dgm:pt modelId="{94016E41-E331-4E17-A54F-E2D56589D543}" type="pres">
      <dgm:prSet presAssocID="{A27C4457-F981-4AF4-AA8E-669E6FB9447B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3089892B-BCC1-4C13-B90C-42732937EE08}" type="presOf" srcId="{FE406D05-810F-4F19-B038-B47063FF2112}" destId="{72E52166-5D37-4645-BD2C-5867E8C60A25}" srcOrd="1" destOrd="0" presId="urn:microsoft.com/office/officeart/2016/7/layout/BasicLinearProcessNumbered"/>
    <dgm:cxn modelId="{AC40425F-36AD-48F5-9E98-D692B3C265C9}" srcId="{EF0CDA64-E3F1-4FAC-A2A4-12C5F4C6B293}" destId="{A27C4457-F981-4AF4-AA8E-669E6FB9447B}" srcOrd="3" destOrd="0" parTransId="{74EC4366-A422-4789-950C-D0075CD8BFEB}" sibTransId="{0B21BB20-12F3-46C6-BA6A-2921D8479B71}"/>
    <dgm:cxn modelId="{E44B1C73-F7DC-4F1D-9245-53D131FEE836}" type="presOf" srcId="{0B21BB20-12F3-46C6-BA6A-2921D8479B71}" destId="{191B4DCD-3055-468A-8993-A996DCF193F0}" srcOrd="0" destOrd="0" presId="urn:microsoft.com/office/officeart/2016/7/layout/BasicLinearProcessNumbered"/>
    <dgm:cxn modelId="{D5282A5A-CEC4-4A13-B213-CB8EF5B1C478}" type="presOf" srcId="{A27C4457-F981-4AF4-AA8E-669E6FB9447B}" destId="{CCBDCC1F-BD6B-421F-A78F-25F3781B4231}" srcOrd="0" destOrd="0" presId="urn:microsoft.com/office/officeart/2016/7/layout/BasicLinearProcessNumbered"/>
    <dgm:cxn modelId="{F4621E8B-5F4B-4082-8F81-829C77E2CB16}" type="presOf" srcId="{FB166CBD-927B-4F8B-A58C-BDF4FA0D38F4}" destId="{A3B13604-2F09-4527-889C-A57FC8F92A66}" srcOrd="1" destOrd="0" presId="urn:microsoft.com/office/officeart/2016/7/layout/BasicLinearProcessNumbered"/>
    <dgm:cxn modelId="{2C77C6A4-95E6-482A-8F42-78BAC6231314}" type="presOf" srcId="{FE406D05-810F-4F19-B038-B47063FF2112}" destId="{A7DF1307-70CD-4AFD-8EA9-1D890C2E8523}" srcOrd="0" destOrd="0" presId="urn:microsoft.com/office/officeart/2016/7/layout/BasicLinearProcessNumbered"/>
    <dgm:cxn modelId="{790548A6-D325-4958-AB84-88361A2951B7}" type="presOf" srcId="{D78824FE-629A-435A-95A4-83C9A0374685}" destId="{990F670D-4FF5-4AE4-932B-9F9751ADCBCA}" srcOrd="0" destOrd="0" presId="urn:microsoft.com/office/officeart/2016/7/layout/BasicLinearProcessNumbered"/>
    <dgm:cxn modelId="{5AE00BA8-CF47-418C-B28C-33839C5D0771}" srcId="{EF0CDA64-E3F1-4FAC-A2A4-12C5F4C6B293}" destId="{FE406D05-810F-4F19-B038-B47063FF2112}" srcOrd="2" destOrd="0" parTransId="{96540DF0-9B9F-46D9-B2E5-9D64489BE85F}" sibTransId="{9990E7BB-8788-4A5A-BE84-0D6069D0B822}"/>
    <dgm:cxn modelId="{735C56C6-D054-415E-B22F-562C253C9BF7}" srcId="{EF0CDA64-E3F1-4FAC-A2A4-12C5F4C6B293}" destId="{FB166CBD-927B-4F8B-A58C-BDF4FA0D38F4}" srcOrd="1" destOrd="0" parTransId="{7536D329-E06A-457F-8DB5-633584359F04}" sibTransId="{C77A9EEC-4CA1-4786-BE67-341DC9DBBA65}"/>
    <dgm:cxn modelId="{8560B3CB-287E-4CEE-BA3F-361977A6D4C6}" type="presOf" srcId="{D78824FE-629A-435A-95A4-83C9A0374685}" destId="{0166A988-15D1-48EA-8AB8-BD14FA4A6DDA}" srcOrd="1" destOrd="0" presId="urn:microsoft.com/office/officeart/2016/7/layout/BasicLinearProcessNumbered"/>
    <dgm:cxn modelId="{568D54CD-CCD5-49B7-9283-4530FBB1DD99}" type="presOf" srcId="{FB166CBD-927B-4F8B-A58C-BDF4FA0D38F4}" destId="{87D792D5-FA9D-4121-B0DA-D001350A7961}" srcOrd="0" destOrd="0" presId="urn:microsoft.com/office/officeart/2016/7/layout/BasicLinearProcessNumbered"/>
    <dgm:cxn modelId="{5255F7D3-706C-4EC6-BE05-26D803CCC4CB}" type="presOf" srcId="{9990E7BB-8788-4A5A-BE84-0D6069D0B822}" destId="{EFA315CC-7CE4-46B9-981E-C704A4A9AF01}" srcOrd="0" destOrd="0" presId="urn:microsoft.com/office/officeart/2016/7/layout/BasicLinearProcessNumbered"/>
    <dgm:cxn modelId="{CC6B57EB-45A8-43EA-83C7-BBB0F6B0D42E}" type="presOf" srcId="{EF0CDA64-E3F1-4FAC-A2A4-12C5F4C6B293}" destId="{2DAF01BA-41C1-4F66-8D78-101221E259E6}" srcOrd="0" destOrd="0" presId="urn:microsoft.com/office/officeart/2016/7/layout/BasicLinearProcessNumbered"/>
    <dgm:cxn modelId="{88B1EEEF-7566-486B-A282-630CC0606C60}" type="presOf" srcId="{C77A9EEC-4CA1-4786-BE67-341DC9DBBA65}" destId="{5BAD6786-DC77-4759-AF18-FDA9EBA3D90B}" srcOrd="0" destOrd="0" presId="urn:microsoft.com/office/officeart/2016/7/layout/BasicLinearProcessNumbered"/>
    <dgm:cxn modelId="{77DB01F7-13D9-493D-9CC5-51666F6CC9AE}" type="presOf" srcId="{2D73A5F3-635C-4C27-94E3-473EC4BD4519}" destId="{92177128-E161-432A-8A92-1B28D57CDF10}" srcOrd="0" destOrd="0" presId="urn:microsoft.com/office/officeart/2016/7/layout/BasicLinearProcessNumbered"/>
    <dgm:cxn modelId="{FF45C7FD-3AE8-469F-A39A-F5F2D4827D0E}" type="presOf" srcId="{A27C4457-F981-4AF4-AA8E-669E6FB9447B}" destId="{94016E41-E331-4E17-A54F-E2D56589D543}" srcOrd="1" destOrd="0" presId="urn:microsoft.com/office/officeart/2016/7/layout/BasicLinearProcessNumbered"/>
    <dgm:cxn modelId="{2B07C8FF-E305-4224-A489-18C29C7DBD59}" srcId="{EF0CDA64-E3F1-4FAC-A2A4-12C5F4C6B293}" destId="{D78824FE-629A-435A-95A4-83C9A0374685}" srcOrd="0" destOrd="0" parTransId="{B41A575D-470D-4B82-B8BF-B7D91FFFE4FA}" sibTransId="{2D73A5F3-635C-4C27-94E3-473EC4BD4519}"/>
    <dgm:cxn modelId="{87DF2F86-DC5F-4BBC-BABC-1613E28A1B31}" type="presParOf" srcId="{2DAF01BA-41C1-4F66-8D78-101221E259E6}" destId="{B1F2A5DC-A73B-486F-9841-688C437DFB93}" srcOrd="0" destOrd="0" presId="urn:microsoft.com/office/officeart/2016/7/layout/BasicLinearProcessNumbered"/>
    <dgm:cxn modelId="{607D3558-1D13-4772-A8F1-30AD1FC0566D}" type="presParOf" srcId="{B1F2A5DC-A73B-486F-9841-688C437DFB93}" destId="{990F670D-4FF5-4AE4-932B-9F9751ADCBCA}" srcOrd="0" destOrd="0" presId="urn:microsoft.com/office/officeart/2016/7/layout/BasicLinearProcessNumbered"/>
    <dgm:cxn modelId="{A49A38E9-80DF-4B26-BB12-1B0CC661310D}" type="presParOf" srcId="{B1F2A5DC-A73B-486F-9841-688C437DFB93}" destId="{92177128-E161-432A-8A92-1B28D57CDF10}" srcOrd="1" destOrd="0" presId="urn:microsoft.com/office/officeart/2016/7/layout/BasicLinearProcessNumbered"/>
    <dgm:cxn modelId="{8DD7460F-B24B-41D6-A1E0-465964D8AA65}" type="presParOf" srcId="{B1F2A5DC-A73B-486F-9841-688C437DFB93}" destId="{3FE0558E-65BE-4343-B8A7-2E3AB2B3343A}" srcOrd="2" destOrd="0" presId="urn:microsoft.com/office/officeart/2016/7/layout/BasicLinearProcessNumbered"/>
    <dgm:cxn modelId="{A0F39050-8BCF-4AF1-801A-507FC9A38D95}" type="presParOf" srcId="{B1F2A5DC-A73B-486F-9841-688C437DFB93}" destId="{0166A988-15D1-48EA-8AB8-BD14FA4A6DDA}" srcOrd="3" destOrd="0" presId="urn:microsoft.com/office/officeart/2016/7/layout/BasicLinearProcessNumbered"/>
    <dgm:cxn modelId="{CB97EFA8-0ACA-416F-A11A-E333F7826199}" type="presParOf" srcId="{2DAF01BA-41C1-4F66-8D78-101221E259E6}" destId="{50EFE52D-6FD1-4044-ABA6-B121106436A1}" srcOrd="1" destOrd="0" presId="urn:microsoft.com/office/officeart/2016/7/layout/BasicLinearProcessNumbered"/>
    <dgm:cxn modelId="{30E8D9D5-D300-4321-A879-62162635AC0D}" type="presParOf" srcId="{2DAF01BA-41C1-4F66-8D78-101221E259E6}" destId="{55F47229-5AEB-4862-A85A-D74748C0EDD1}" srcOrd="2" destOrd="0" presId="urn:microsoft.com/office/officeart/2016/7/layout/BasicLinearProcessNumbered"/>
    <dgm:cxn modelId="{C224E3D8-AE6E-45F6-81CC-B0EC9E9E8F7B}" type="presParOf" srcId="{55F47229-5AEB-4862-A85A-D74748C0EDD1}" destId="{87D792D5-FA9D-4121-B0DA-D001350A7961}" srcOrd="0" destOrd="0" presId="urn:microsoft.com/office/officeart/2016/7/layout/BasicLinearProcessNumbered"/>
    <dgm:cxn modelId="{59D9FB26-A411-4C1F-9A68-A84E77CBFE71}" type="presParOf" srcId="{55F47229-5AEB-4862-A85A-D74748C0EDD1}" destId="{5BAD6786-DC77-4759-AF18-FDA9EBA3D90B}" srcOrd="1" destOrd="0" presId="urn:microsoft.com/office/officeart/2016/7/layout/BasicLinearProcessNumbered"/>
    <dgm:cxn modelId="{A13164B9-AD5B-4A4C-BD00-50377E74D049}" type="presParOf" srcId="{55F47229-5AEB-4862-A85A-D74748C0EDD1}" destId="{DCF5853D-4FFE-4099-A2B9-77BC3B63A71B}" srcOrd="2" destOrd="0" presId="urn:microsoft.com/office/officeart/2016/7/layout/BasicLinearProcessNumbered"/>
    <dgm:cxn modelId="{E3986EBB-C4BA-40A5-9898-62B0B9195886}" type="presParOf" srcId="{55F47229-5AEB-4862-A85A-D74748C0EDD1}" destId="{A3B13604-2F09-4527-889C-A57FC8F92A66}" srcOrd="3" destOrd="0" presId="urn:microsoft.com/office/officeart/2016/7/layout/BasicLinearProcessNumbered"/>
    <dgm:cxn modelId="{4813580D-A795-438C-BEBE-B5BA3F9AD56C}" type="presParOf" srcId="{2DAF01BA-41C1-4F66-8D78-101221E259E6}" destId="{352E7C06-29BB-463D-A317-100AD188C42C}" srcOrd="3" destOrd="0" presId="urn:microsoft.com/office/officeart/2016/7/layout/BasicLinearProcessNumbered"/>
    <dgm:cxn modelId="{7CAC52C8-DC01-4071-934A-9EE46E70D663}" type="presParOf" srcId="{2DAF01BA-41C1-4F66-8D78-101221E259E6}" destId="{6F6E8901-843D-497C-92C2-72DFA8553898}" srcOrd="4" destOrd="0" presId="urn:microsoft.com/office/officeart/2016/7/layout/BasicLinearProcessNumbered"/>
    <dgm:cxn modelId="{0ACD03D0-E514-4DF1-B748-038457CCBB4E}" type="presParOf" srcId="{6F6E8901-843D-497C-92C2-72DFA8553898}" destId="{A7DF1307-70CD-4AFD-8EA9-1D890C2E8523}" srcOrd="0" destOrd="0" presId="urn:microsoft.com/office/officeart/2016/7/layout/BasicLinearProcessNumbered"/>
    <dgm:cxn modelId="{AC3E4F9B-B002-4E90-8904-3B8CA8533D56}" type="presParOf" srcId="{6F6E8901-843D-497C-92C2-72DFA8553898}" destId="{EFA315CC-7CE4-46B9-981E-C704A4A9AF01}" srcOrd="1" destOrd="0" presId="urn:microsoft.com/office/officeart/2016/7/layout/BasicLinearProcessNumbered"/>
    <dgm:cxn modelId="{BC33F595-083B-4ABA-874A-CA84FEC63AF3}" type="presParOf" srcId="{6F6E8901-843D-497C-92C2-72DFA8553898}" destId="{E4925682-A584-4202-9808-CCA4869989E9}" srcOrd="2" destOrd="0" presId="urn:microsoft.com/office/officeart/2016/7/layout/BasicLinearProcessNumbered"/>
    <dgm:cxn modelId="{B6F3B568-399E-4227-96FF-CD62CD2FAC02}" type="presParOf" srcId="{6F6E8901-843D-497C-92C2-72DFA8553898}" destId="{72E52166-5D37-4645-BD2C-5867E8C60A25}" srcOrd="3" destOrd="0" presId="urn:microsoft.com/office/officeart/2016/7/layout/BasicLinearProcessNumbered"/>
    <dgm:cxn modelId="{16311CDF-2CDF-4529-9165-D224C379A37F}" type="presParOf" srcId="{2DAF01BA-41C1-4F66-8D78-101221E259E6}" destId="{7693E407-6DB9-4967-9330-BEFB8B09FA02}" srcOrd="5" destOrd="0" presId="urn:microsoft.com/office/officeart/2016/7/layout/BasicLinearProcessNumbered"/>
    <dgm:cxn modelId="{4CD101E5-BF4C-4684-9A29-B57A35A4A437}" type="presParOf" srcId="{2DAF01BA-41C1-4F66-8D78-101221E259E6}" destId="{B8A23E5A-852A-4EAF-8A73-B87DAAE8A998}" srcOrd="6" destOrd="0" presId="urn:microsoft.com/office/officeart/2016/7/layout/BasicLinearProcessNumbered"/>
    <dgm:cxn modelId="{548EE12F-A491-413A-BF79-D41F97D9D284}" type="presParOf" srcId="{B8A23E5A-852A-4EAF-8A73-B87DAAE8A998}" destId="{CCBDCC1F-BD6B-421F-A78F-25F3781B4231}" srcOrd="0" destOrd="0" presId="urn:microsoft.com/office/officeart/2016/7/layout/BasicLinearProcessNumbered"/>
    <dgm:cxn modelId="{BF125E09-1A70-4CA6-9D74-32046C9EFE7E}" type="presParOf" srcId="{B8A23E5A-852A-4EAF-8A73-B87DAAE8A998}" destId="{191B4DCD-3055-468A-8993-A996DCF193F0}" srcOrd="1" destOrd="0" presId="urn:microsoft.com/office/officeart/2016/7/layout/BasicLinearProcessNumbered"/>
    <dgm:cxn modelId="{B268E41E-17F9-4D44-978C-D8711B2C9BAD}" type="presParOf" srcId="{B8A23E5A-852A-4EAF-8A73-B87DAAE8A998}" destId="{FAEB4BB5-CCD1-43DA-97A3-81FA635887B6}" srcOrd="2" destOrd="0" presId="urn:microsoft.com/office/officeart/2016/7/layout/BasicLinearProcessNumbered"/>
    <dgm:cxn modelId="{A6A8AD2A-135A-45F6-887D-33B8C72722D2}" type="presParOf" srcId="{B8A23E5A-852A-4EAF-8A73-B87DAAE8A998}" destId="{94016E41-E331-4E17-A54F-E2D56589D543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6930A1-DC84-4E9D-8DFE-C1DFF935649F}">
      <dsp:nvSpPr>
        <dsp:cNvPr id="0" name=""/>
        <dsp:cNvSpPr/>
      </dsp:nvSpPr>
      <dsp:spPr>
        <a:xfrm>
          <a:off x="2902" y="804095"/>
          <a:ext cx="2072133" cy="131580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4BCDA5-6A9C-4FEE-99C1-6434068B9F37}">
      <dsp:nvSpPr>
        <dsp:cNvPr id="0" name=""/>
        <dsp:cNvSpPr/>
      </dsp:nvSpPr>
      <dsp:spPr>
        <a:xfrm>
          <a:off x="233139" y="1022820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Elusive parking spaces</a:t>
          </a:r>
        </a:p>
      </dsp:txBody>
      <dsp:txXfrm>
        <a:off x="271678" y="1061359"/>
        <a:ext cx="1995055" cy="1238727"/>
      </dsp:txXfrm>
    </dsp:sp>
    <dsp:sp modelId="{C4C497A8-75A1-40F4-A0B1-22EF85BD9E9E}">
      <dsp:nvSpPr>
        <dsp:cNvPr id="0" name=""/>
        <dsp:cNvSpPr/>
      </dsp:nvSpPr>
      <dsp:spPr>
        <a:xfrm>
          <a:off x="2535510" y="804095"/>
          <a:ext cx="2072133" cy="131580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743DEA-DCC9-460C-B04A-A59E3614C4A5}">
      <dsp:nvSpPr>
        <dsp:cNvPr id="0" name=""/>
        <dsp:cNvSpPr/>
      </dsp:nvSpPr>
      <dsp:spPr>
        <a:xfrm>
          <a:off x="2765747" y="1022820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Limited availability of spaces close to classes</a:t>
          </a:r>
        </a:p>
      </dsp:txBody>
      <dsp:txXfrm>
        <a:off x="2804286" y="1061359"/>
        <a:ext cx="1995055" cy="1238727"/>
      </dsp:txXfrm>
    </dsp:sp>
    <dsp:sp modelId="{03740603-5AE6-4E47-914F-6E655F29C831}">
      <dsp:nvSpPr>
        <dsp:cNvPr id="0" name=""/>
        <dsp:cNvSpPr/>
      </dsp:nvSpPr>
      <dsp:spPr>
        <a:xfrm>
          <a:off x="5068118" y="804095"/>
          <a:ext cx="2072133" cy="131580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8CAD42-FFBC-4229-A7EE-3AE39C794FA8}">
      <dsp:nvSpPr>
        <dsp:cNvPr id="0" name=""/>
        <dsp:cNvSpPr/>
      </dsp:nvSpPr>
      <dsp:spPr>
        <a:xfrm>
          <a:off x="5298355" y="1022820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Expressed need by students</a:t>
          </a:r>
        </a:p>
      </dsp:txBody>
      <dsp:txXfrm>
        <a:off x="5336894" y="1061359"/>
        <a:ext cx="1995055" cy="1238727"/>
      </dsp:txXfrm>
    </dsp:sp>
    <dsp:sp modelId="{0DBB6603-2863-4BE0-9D7F-52400590F0D7}">
      <dsp:nvSpPr>
        <dsp:cNvPr id="0" name=""/>
        <dsp:cNvSpPr/>
      </dsp:nvSpPr>
      <dsp:spPr>
        <a:xfrm>
          <a:off x="7600726" y="804095"/>
          <a:ext cx="2072133" cy="131580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5498FF-7F4E-44E3-8EAD-028B5E12E850}">
      <dsp:nvSpPr>
        <dsp:cNvPr id="0" name=""/>
        <dsp:cNvSpPr/>
      </dsp:nvSpPr>
      <dsp:spPr>
        <a:xfrm>
          <a:off x="7830963" y="1022820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Not easy, but possible</a:t>
          </a:r>
        </a:p>
      </dsp:txBody>
      <dsp:txXfrm>
        <a:off x="7869502" y="1061359"/>
        <a:ext cx="1995055" cy="12387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D46BFD-9899-415B-B2CB-FA363F190112}">
      <dsp:nvSpPr>
        <dsp:cNvPr id="0" name=""/>
        <dsp:cNvSpPr/>
      </dsp:nvSpPr>
      <dsp:spPr>
        <a:xfrm>
          <a:off x="3385" y="960449"/>
          <a:ext cx="1649871" cy="10476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21B1870-0EDA-4595-A352-B53BF5AA3F89}">
      <dsp:nvSpPr>
        <dsp:cNvPr id="0" name=""/>
        <dsp:cNvSpPr/>
      </dsp:nvSpPr>
      <dsp:spPr>
        <a:xfrm>
          <a:off x="186704" y="1134602"/>
          <a:ext cx="1649871" cy="10476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Color</a:t>
          </a:r>
        </a:p>
      </dsp:txBody>
      <dsp:txXfrm>
        <a:off x="217389" y="1165287"/>
        <a:ext cx="1588501" cy="986298"/>
      </dsp:txXfrm>
    </dsp:sp>
    <dsp:sp modelId="{9FD10C25-E18E-4E27-B6B5-E2D6FFFE1F92}">
      <dsp:nvSpPr>
        <dsp:cNvPr id="0" name=""/>
        <dsp:cNvSpPr/>
      </dsp:nvSpPr>
      <dsp:spPr>
        <a:xfrm>
          <a:off x="2019895" y="960449"/>
          <a:ext cx="1649871" cy="10476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38DA86-FD92-4A8B-BEE9-998D3B871B56}">
      <dsp:nvSpPr>
        <dsp:cNvPr id="0" name=""/>
        <dsp:cNvSpPr/>
      </dsp:nvSpPr>
      <dsp:spPr>
        <a:xfrm>
          <a:off x="2203214" y="1134602"/>
          <a:ext cx="1649871" cy="10476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Weather</a:t>
          </a:r>
        </a:p>
      </dsp:txBody>
      <dsp:txXfrm>
        <a:off x="2233899" y="1165287"/>
        <a:ext cx="1588501" cy="986298"/>
      </dsp:txXfrm>
    </dsp:sp>
    <dsp:sp modelId="{662B9C84-C87A-46AE-806E-730661A634A2}">
      <dsp:nvSpPr>
        <dsp:cNvPr id="0" name=""/>
        <dsp:cNvSpPr/>
      </dsp:nvSpPr>
      <dsp:spPr>
        <a:xfrm>
          <a:off x="4036404" y="960449"/>
          <a:ext cx="1649871" cy="10476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38F192-03A4-461C-B457-9AE2E333C022}">
      <dsp:nvSpPr>
        <dsp:cNvPr id="0" name=""/>
        <dsp:cNvSpPr/>
      </dsp:nvSpPr>
      <dsp:spPr>
        <a:xfrm>
          <a:off x="4219723" y="1134602"/>
          <a:ext cx="1649871" cy="10476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Shadow</a:t>
          </a:r>
        </a:p>
      </dsp:txBody>
      <dsp:txXfrm>
        <a:off x="4250408" y="1165287"/>
        <a:ext cx="1588501" cy="986298"/>
      </dsp:txXfrm>
    </dsp:sp>
    <dsp:sp modelId="{9A810126-D4A5-401D-84DE-254211905DB7}">
      <dsp:nvSpPr>
        <dsp:cNvPr id="0" name=""/>
        <dsp:cNvSpPr/>
      </dsp:nvSpPr>
      <dsp:spPr>
        <a:xfrm>
          <a:off x="6052914" y="960449"/>
          <a:ext cx="1649871" cy="10476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21D6F4-BB2F-4831-A239-683122D69BE5}">
      <dsp:nvSpPr>
        <dsp:cNvPr id="0" name=""/>
        <dsp:cNvSpPr/>
      </dsp:nvSpPr>
      <dsp:spPr>
        <a:xfrm>
          <a:off x="6236233" y="1134602"/>
          <a:ext cx="1649871" cy="10476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Motorcycles</a:t>
          </a:r>
        </a:p>
      </dsp:txBody>
      <dsp:txXfrm>
        <a:off x="6266918" y="1165287"/>
        <a:ext cx="1588501" cy="986298"/>
      </dsp:txXfrm>
    </dsp:sp>
    <dsp:sp modelId="{625666A8-45BC-488D-A16E-0E0EDD681B85}">
      <dsp:nvSpPr>
        <dsp:cNvPr id="0" name=""/>
        <dsp:cNvSpPr/>
      </dsp:nvSpPr>
      <dsp:spPr>
        <a:xfrm>
          <a:off x="8069423" y="960449"/>
          <a:ext cx="1649871" cy="10476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D73A34-880E-4EEC-AC3C-BC20103D292F}">
      <dsp:nvSpPr>
        <dsp:cNvPr id="0" name=""/>
        <dsp:cNvSpPr/>
      </dsp:nvSpPr>
      <dsp:spPr>
        <a:xfrm>
          <a:off x="8252742" y="1134602"/>
          <a:ext cx="1649871" cy="10476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Clouds</a:t>
          </a:r>
        </a:p>
      </dsp:txBody>
      <dsp:txXfrm>
        <a:off x="8283427" y="1165287"/>
        <a:ext cx="1588501" cy="9862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438C3D-B3E5-4BDD-9259-BD1E52171A86}">
      <dsp:nvSpPr>
        <dsp:cNvPr id="0" name=""/>
        <dsp:cNvSpPr/>
      </dsp:nvSpPr>
      <dsp:spPr>
        <a:xfrm>
          <a:off x="2902" y="1003590"/>
          <a:ext cx="2072133" cy="13158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2D7C9C3-F18E-4F51-AB8E-90B66BE3DDB9}">
      <dsp:nvSpPr>
        <dsp:cNvPr id="0" name=""/>
        <dsp:cNvSpPr/>
      </dsp:nvSpPr>
      <dsp:spPr>
        <a:xfrm>
          <a:off x="233139" y="1222316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Cross-platform app</a:t>
          </a:r>
        </a:p>
      </dsp:txBody>
      <dsp:txXfrm>
        <a:off x="271678" y="1260855"/>
        <a:ext cx="1995055" cy="1238727"/>
      </dsp:txXfrm>
    </dsp:sp>
    <dsp:sp modelId="{9EE9B114-57B8-40B0-87D2-EAD5ED6E0563}">
      <dsp:nvSpPr>
        <dsp:cNvPr id="0" name=""/>
        <dsp:cNvSpPr/>
      </dsp:nvSpPr>
      <dsp:spPr>
        <a:xfrm>
          <a:off x="2535510" y="1003590"/>
          <a:ext cx="2072133" cy="13158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E69FD91-3676-4CA9-B387-8FBE3ACEA0E4}">
      <dsp:nvSpPr>
        <dsp:cNvPr id="0" name=""/>
        <dsp:cNvSpPr/>
      </dsp:nvSpPr>
      <dsp:spPr>
        <a:xfrm>
          <a:off x="2765747" y="1222316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Real-time parking lot availability</a:t>
          </a:r>
        </a:p>
      </dsp:txBody>
      <dsp:txXfrm>
        <a:off x="2804286" y="1260855"/>
        <a:ext cx="1995055" cy="1238727"/>
      </dsp:txXfrm>
    </dsp:sp>
    <dsp:sp modelId="{A3067E78-034E-4C5F-99AD-6F2492B0ED24}">
      <dsp:nvSpPr>
        <dsp:cNvPr id="0" name=""/>
        <dsp:cNvSpPr/>
      </dsp:nvSpPr>
      <dsp:spPr>
        <a:xfrm>
          <a:off x="5068118" y="1003590"/>
          <a:ext cx="2072133" cy="13158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C679199-CEDB-4BA7-867E-652DFA617469}">
      <dsp:nvSpPr>
        <dsp:cNvPr id="0" name=""/>
        <dsp:cNvSpPr/>
      </dsp:nvSpPr>
      <dsp:spPr>
        <a:xfrm>
          <a:off x="5298355" y="1222316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Scheduled checks for availability</a:t>
          </a:r>
        </a:p>
      </dsp:txBody>
      <dsp:txXfrm>
        <a:off x="5336894" y="1260855"/>
        <a:ext cx="1995055" cy="1238727"/>
      </dsp:txXfrm>
    </dsp:sp>
    <dsp:sp modelId="{C2FE2B37-4CCA-4718-887D-78989AAF0819}">
      <dsp:nvSpPr>
        <dsp:cNvPr id="0" name=""/>
        <dsp:cNvSpPr/>
      </dsp:nvSpPr>
      <dsp:spPr>
        <a:xfrm>
          <a:off x="7600726" y="1003590"/>
          <a:ext cx="2072133" cy="13158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1F507C0-5DF4-4D29-9802-CD61093C7A45}">
      <dsp:nvSpPr>
        <dsp:cNvPr id="0" name=""/>
        <dsp:cNvSpPr/>
      </dsp:nvSpPr>
      <dsp:spPr>
        <a:xfrm>
          <a:off x="7830963" y="1222316"/>
          <a:ext cx="2072133" cy="1315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Built with Ionic 3 and Cordova</a:t>
          </a:r>
        </a:p>
      </dsp:txBody>
      <dsp:txXfrm>
        <a:off x="7869502" y="1260855"/>
        <a:ext cx="1995055" cy="12387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0F670D-4FF5-4AE4-932B-9F9751ADCBCA}">
      <dsp:nvSpPr>
        <dsp:cNvPr id="0" name=""/>
        <dsp:cNvSpPr/>
      </dsp:nvSpPr>
      <dsp:spPr>
        <a:xfrm>
          <a:off x="2902" y="159196"/>
          <a:ext cx="2302371" cy="322331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502" tIns="330200" rIns="17950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Continue classification phase</a:t>
          </a:r>
        </a:p>
      </dsp:txBody>
      <dsp:txXfrm>
        <a:off x="2902" y="1384057"/>
        <a:ext cx="2302371" cy="1933991"/>
      </dsp:txXfrm>
    </dsp:sp>
    <dsp:sp modelId="{92177128-E161-432A-8A92-1B28D57CDF10}">
      <dsp:nvSpPr>
        <dsp:cNvPr id="0" name=""/>
        <dsp:cNvSpPr/>
      </dsp:nvSpPr>
      <dsp:spPr>
        <a:xfrm>
          <a:off x="670589" y="481528"/>
          <a:ext cx="966995" cy="96699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5391" tIns="12700" rIns="7539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812202" y="623141"/>
        <a:ext cx="683769" cy="683769"/>
      </dsp:txXfrm>
    </dsp:sp>
    <dsp:sp modelId="{3FE0558E-65BE-4343-B8A7-2E3AB2B3343A}">
      <dsp:nvSpPr>
        <dsp:cNvPr id="0" name=""/>
        <dsp:cNvSpPr/>
      </dsp:nvSpPr>
      <dsp:spPr>
        <a:xfrm>
          <a:off x="2902" y="3382443"/>
          <a:ext cx="2302371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D792D5-FA9D-4121-B0DA-D001350A7961}">
      <dsp:nvSpPr>
        <dsp:cNvPr id="0" name=""/>
        <dsp:cNvSpPr/>
      </dsp:nvSpPr>
      <dsp:spPr>
        <a:xfrm>
          <a:off x="2535510" y="159196"/>
          <a:ext cx="2302371" cy="322331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502" tIns="330200" rIns="17950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Train and Test CNN</a:t>
          </a:r>
        </a:p>
      </dsp:txBody>
      <dsp:txXfrm>
        <a:off x="2535510" y="1384057"/>
        <a:ext cx="2302371" cy="1933991"/>
      </dsp:txXfrm>
    </dsp:sp>
    <dsp:sp modelId="{5BAD6786-DC77-4759-AF18-FDA9EBA3D90B}">
      <dsp:nvSpPr>
        <dsp:cNvPr id="0" name=""/>
        <dsp:cNvSpPr/>
      </dsp:nvSpPr>
      <dsp:spPr>
        <a:xfrm>
          <a:off x="3203197" y="481528"/>
          <a:ext cx="966995" cy="96699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5391" tIns="12700" rIns="7539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344810" y="623141"/>
        <a:ext cx="683769" cy="683769"/>
      </dsp:txXfrm>
    </dsp:sp>
    <dsp:sp modelId="{DCF5853D-4FFE-4099-A2B9-77BC3B63A71B}">
      <dsp:nvSpPr>
        <dsp:cNvPr id="0" name=""/>
        <dsp:cNvSpPr/>
      </dsp:nvSpPr>
      <dsp:spPr>
        <a:xfrm>
          <a:off x="2535510" y="3382443"/>
          <a:ext cx="2302371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DF1307-70CD-4AFD-8EA9-1D890C2E8523}">
      <dsp:nvSpPr>
        <dsp:cNvPr id="0" name=""/>
        <dsp:cNvSpPr/>
      </dsp:nvSpPr>
      <dsp:spPr>
        <a:xfrm>
          <a:off x="5068118" y="159196"/>
          <a:ext cx="2302371" cy="3223319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502" tIns="330200" rIns="17950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Connect to the mobile app</a:t>
          </a:r>
          <a:endParaRPr lang="en-US" sz="2600" kern="1200" dirty="0"/>
        </a:p>
      </dsp:txBody>
      <dsp:txXfrm>
        <a:off x="5068118" y="1384057"/>
        <a:ext cx="2302371" cy="1933991"/>
      </dsp:txXfrm>
    </dsp:sp>
    <dsp:sp modelId="{EFA315CC-7CE4-46B9-981E-C704A4A9AF01}">
      <dsp:nvSpPr>
        <dsp:cNvPr id="0" name=""/>
        <dsp:cNvSpPr/>
      </dsp:nvSpPr>
      <dsp:spPr>
        <a:xfrm>
          <a:off x="5735806" y="481528"/>
          <a:ext cx="966995" cy="966995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5391" tIns="12700" rIns="7539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5877419" y="623141"/>
        <a:ext cx="683769" cy="683769"/>
      </dsp:txXfrm>
    </dsp:sp>
    <dsp:sp modelId="{E4925682-A584-4202-9808-CCA4869989E9}">
      <dsp:nvSpPr>
        <dsp:cNvPr id="0" name=""/>
        <dsp:cNvSpPr/>
      </dsp:nvSpPr>
      <dsp:spPr>
        <a:xfrm>
          <a:off x="5068118" y="3382443"/>
          <a:ext cx="2302371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BDCC1F-BD6B-421F-A78F-25F3781B4231}">
      <dsp:nvSpPr>
        <dsp:cNvPr id="0" name=""/>
        <dsp:cNvSpPr/>
      </dsp:nvSpPr>
      <dsp:spPr>
        <a:xfrm>
          <a:off x="7600726" y="159196"/>
          <a:ext cx="2302371" cy="322331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502" tIns="330200" rIns="17950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Cover more parking lots</a:t>
          </a:r>
        </a:p>
      </dsp:txBody>
      <dsp:txXfrm>
        <a:off x="7600726" y="1384057"/>
        <a:ext cx="2302371" cy="1933991"/>
      </dsp:txXfrm>
    </dsp:sp>
    <dsp:sp modelId="{191B4DCD-3055-468A-8993-A996DCF193F0}">
      <dsp:nvSpPr>
        <dsp:cNvPr id="0" name=""/>
        <dsp:cNvSpPr/>
      </dsp:nvSpPr>
      <dsp:spPr>
        <a:xfrm>
          <a:off x="8268414" y="481528"/>
          <a:ext cx="966995" cy="96699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5391" tIns="12700" rIns="7539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8410027" y="623141"/>
        <a:ext cx="683769" cy="683769"/>
      </dsp:txXfrm>
    </dsp:sp>
    <dsp:sp modelId="{FAEB4BB5-CCD1-43DA-97A3-81FA635887B6}">
      <dsp:nvSpPr>
        <dsp:cNvPr id="0" name=""/>
        <dsp:cNvSpPr/>
      </dsp:nvSpPr>
      <dsp:spPr>
        <a:xfrm>
          <a:off x="7600726" y="3382443"/>
          <a:ext cx="2302371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A906B-5156-4175-B68B-D503D7187DB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288949-58D4-4AA0-A053-09E43FF28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945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detections done with Canny Edge Detection with OpenCV</a:t>
            </a:r>
          </a:p>
          <a:p>
            <a:endParaRPr lang="en-US" dirty="0"/>
          </a:p>
          <a:p>
            <a:r>
              <a:rPr lang="en-US" dirty="0"/>
              <a:t>Filtering gives idea of using an image which also is why we use a CNN</a:t>
            </a:r>
          </a:p>
          <a:p>
            <a:endParaRPr lang="en-US" dirty="0"/>
          </a:p>
          <a:p>
            <a:r>
              <a:rPr lang="en-US" dirty="0"/>
              <a:t>Color ID refers to R, G, B values of a pixel of an image and associating them to determine some </a:t>
            </a:r>
            <a:r>
              <a:rPr lang="en-US" dirty="0" err="1"/>
              <a:t>existance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88949-58D4-4AA0-A053-09E43FF2868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959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P-L-O-T/EXPERIMENT-1</a:t>
            </a:r>
          </a:p>
          <a:p>
            <a:r>
              <a:rPr lang="en-US" dirty="0"/>
              <a:t>Individual Spot Masking needs uniformity and organization (Current: Bottom left going up then right is 1, 2, 3, …, 40)</a:t>
            </a:r>
          </a:p>
          <a:p>
            <a:r>
              <a:rPr lang="en-US" dirty="0"/>
              <a:t>Edged needs rest of pictures and “                                         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C4719C-BDA2-C242-B8FF-292DA0E6CE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158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88949-58D4-4AA0-A053-09E43FF2868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46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convolution emulates the response of an individual neuron to visual stimuli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parameters consist of learnable filters which have a small receptive field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network learns filters that activate when it detects some specific type of feature at some spatial position 	in the input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Local or global pooling layers which combine the outputs of neuron clusters at one layer into a single neuron in the next layer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 pooling, average pooling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average pooling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which uses the average value from each of a cluster of neurons at the prior layer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reduces amount of computation and amount of parameters. Exact location of a feature is less 	important than its rough location to other features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Fully connected layers connect every neuron in one layer to every neuron in another layer. It is in principle the same as the traditional multi-layer perceptron neural network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Activations computed with a matrix multiplication operation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Normalizes an 8-bit grayscale image of 50 to 180 pixel values to a larger dynamic range: contrast stretching, histogram stretching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Training Set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this data set is used to adjust the weights on the neural network.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Testing Set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this data set is used only for testing the final solution in order to confirm the actual predictive power of the network.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88949-58D4-4AA0-A053-09E43FF2868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0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88949-58D4-4AA0-A053-09E43FF2868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0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71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179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747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59923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96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51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150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0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43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564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90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380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35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360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05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66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84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718E8-CA9F-480E-A907-311486589B51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174AB9-2347-4B1A-A22F-970CCAAC2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725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7D4B16D-600A-41A1-8B1B-3727C56C0C9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7C35E0-BD19-4AFC-81BF-7A7507E9C94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60000"/>
            </a:schemeClr>
          </a:solidFill>
          <a:effectLst/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1E08D20A-3975-4596-85C6-D4679958628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630A9349-BFE4-4720-A229-98DCD3B69F3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28487744-BBC9-4D40-85B3-0D45003C339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FAD6EF4D-97BD-46B4-9B5B-CD70971DD55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10DCC42-11D2-4162-B47A-869B3F66948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DE4880D6-6ECE-4F1B-B474-FE3940D043B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A1A39307-F675-49D2-9E45-28DA2AB5C9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AC5E23C5-C5D6-4BC3-9531-C0B2D7D29F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D3FC0A7-9672-4B19-8D54-71C3B39F7A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911D04C-3FFB-4D1E-8F59-5C02692E3E9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0178C8F-EF32-4F3D-B022-60A7DE1367B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EEB2DD25-DE0D-48CE-8218-E4EF12273A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13C92E55-66CB-48F7-BF28-5D8ED146BB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CB0B6C7B-4820-48AB-92AF-896559F009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2018EECD-4518-458F-989E-6FCAE5AE04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1FB0915F-3C52-468A-87E7-F3EE381DA3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7B184771-5A8E-4ED5-9179-24B19F26C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C5162D1-D64C-4FBA-BE86-11B27A7432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9EFF345C-6A58-4123-B2D1-2ED9E369124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3CE89F7-AE1C-4370-920E-EE04C4124FF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D6E298F6-F99D-49EF-B614-24D2179C23D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2424FD35-451D-468C-9EB2-8DA350C1247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5BC0C6F-B91F-42CC-9046-522FE8223CB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F88AFBEE-A8B5-4B18-B834-5269F6C13C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64B0F493-EC69-4C85-87D4-2876282311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09920E7F-979C-40F6-8FB1-791325A4A4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1387BCC3-D7BF-443E-B18C-87B696E644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F1C0670D-9FA2-48D7-AFDB-4438ECC3EE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34088C0C-CAD1-4E66-A162-1D7020365B6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B8C224A6-72B4-4763-B708-65A321D0D61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2EE3A964-523C-470B-8B10-09053452C5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1B87487E-C0EA-4E2A-8FC0-3D4C4F01775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D8B57E7E-D885-4A0B-BBA0-E3BC3A68CD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6FB84573-B84B-4571-A6E5-91CD308E7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7EE5EE00-E139-4AB9-ACFC-5E39CFA951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5A38A6AA-6753-4EFE-94BB-96DF739758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506AB599-570B-4547-97F4-F2C6723014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9AFDEA1E-DBAB-4507-8D36-786F19A85BA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C824D6F7-0BDF-4C8C-869D-BDDEB07641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6953C491-AE0F-4D2B-9474-18D5E8B5DC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5B956350-9BDD-4090-B2B6-12C13D1CE27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CE31E80-E354-44C3-81E0-4E3E41DDF6F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9DFA35DB-5360-405A-A7EB-064E51FBC0A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2DA499BD-4313-4AD1-BE87-4BEF50FECB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680E4C6D-12D1-417A-A709-EC416D98FA0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C93537B4-09B6-4CC6-92DE-3D3BDAC7ABB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D100FC5-9EA8-4DA7-AFA4-BC60831FD87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3F10D757-6A3B-4314-9755-419B3738E47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28A4D881-D08B-4AAF-866D-7C31601126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A666F3F8-571E-483F-9B9F-31EDB91A9C6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18305C0F-0A00-450D-92A1-313C724398C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9A5635D8-CCB7-4D16-BB87-B1BC1AC97DC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7C10A784-B5EE-4486-96E7-3CC72B93AE2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AE5FA7CA-916C-4A34-A727-E0289D891AB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6" name="Picture 2" descr="A picture containing electronics&#10;&#10;Description generated with high confidence">
            <a:extLst>
              <a:ext uri="{FF2B5EF4-FFF2-40B4-BE49-F238E27FC236}">
                <a16:creationId xmlns:a16="http://schemas.microsoft.com/office/drawing/2014/main" id="{51039561-92F9-40EE-900B-6AA0F58042A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9525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902DA06-324A-48CE-8C20-94535480A63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133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FCD9422-148F-4AD9-AB05-33622C564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3113" y="1122363"/>
            <a:ext cx="4527929" cy="4287836"/>
          </a:xfrm>
        </p:spPr>
        <p:txBody>
          <a:bodyPr anchor="ctr">
            <a:normAutofit/>
          </a:bodyPr>
          <a:lstStyle/>
          <a:p>
            <a:pPr algn="r"/>
            <a:r>
              <a:rPr lang="en-US" sz="6000"/>
              <a:t>Parking-Lot Occupancy Tracking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DA2143-31E3-4C21-AA92-6756D00E63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1631" y="1122363"/>
            <a:ext cx="2816368" cy="4287834"/>
          </a:xfrm>
        </p:spPr>
        <p:txBody>
          <a:bodyPr anchor="ctr">
            <a:normAutofit/>
          </a:bodyPr>
          <a:lstStyle/>
          <a:p>
            <a:r>
              <a:rPr lang="en-US" sz="2400"/>
              <a:t>Shady Boukhary and Jesse Houk</a:t>
            </a:r>
          </a:p>
          <a:p>
            <a:r>
              <a:rPr lang="en-US" sz="2400"/>
              <a:t>With</a:t>
            </a:r>
          </a:p>
          <a:p>
            <a:r>
              <a:rPr lang="en-US" sz="2400"/>
              <a:t>Dr. Terry Griffin</a:t>
            </a:r>
          </a:p>
          <a:p>
            <a:r>
              <a:rPr lang="en-US" sz="2400"/>
              <a:t>Midwestern State University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089979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BA6F0E-02C0-4074-BE0E-0446471563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95588"/>
            <a:ext cx="5456279" cy="384187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CD7E79B-113C-4252-8F70-A755F9C73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3697B-22E1-4EAE-8BEC-719E4F23E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Progressive “learning” using statistical techniques i.e. data</a:t>
            </a:r>
          </a:p>
          <a:p>
            <a:r>
              <a:rPr lang="en-US" sz="2000"/>
              <a:t>Better performance over time</a:t>
            </a:r>
          </a:p>
          <a:p>
            <a:r>
              <a:rPr lang="en-US" sz="2000"/>
              <a:t>“Self-teaching” algorithms</a:t>
            </a:r>
          </a:p>
        </p:txBody>
      </p:sp>
    </p:spTree>
    <p:extLst>
      <p:ext uri="{BB962C8B-B14F-4D97-AF65-F5344CB8AC3E}">
        <p14:creationId xmlns:p14="http://schemas.microsoft.com/office/powerpoint/2010/main" val="3631482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B6D066E9-C460-4D7A-AB33-39CC64915F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8926" y="618518"/>
            <a:ext cx="4650427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00BFC2-9107-4178-A934-A839EBC46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NEURAL nETWORKS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5FD81E7-AD16-4C20-9500-C53140903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Collections of artificial neurons</a:t>
            </a:r>
          </a:p>
          <a:p>
            <a:r>
              <a:rPr lang="en-US" sz="2000" dirty="0"/>
              <a:t>Organized in layers</a:t>
            </a:r>
          </a:p>
          <a:p>
            <a:r>
              <a:rPr lang="en-US" sz="2000" dirty="0"/>
              <a:t>Learn by considering examples</a:t>
            </a:r>
          </a:p>
          <a:p>
            <a:r>
              <a:rPr lang="en-US" sz="2000" dirty="0"/>
              <a:t>Inspired by the human brain</a:t>
            </a:r>
          </a:p>
          <a:p>
            <a:r>
              <a:rPr lang="en-US" sz="2000" dirty="0"/>
              <a:t>CAT VS DOG</a:t>
            </a:r>
          </a:p>
          <a:p>
            <a:r>
              <a:rPr lang="en-US" sz="2000" dirty="0"/>
              <a:t>STREET SIGNS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4507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4F929-ECBB-4968-950E-679A816C8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Convolutional neural networks (</a:t>
            </a:r>
            <a:r>
              <a:rPr lang="en-US" dirty="0" err="1"/>
              <a:t>cnns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8E191-1473-45CD-82BF-24948A1E0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r>
              <a:rPr lang="en-US" dirty="0"/>
              <a:t>Resemble an animal’s visual cortex</a:t>
            </a:r>
          </a:p>
          <a:p>
            <a:r>
              <a:rPr lang="en-US" dirty="0"/>
              <a:t>Used to analyze visual imagery</a:t>
            </a:r>
          </a:p>
        </p:txBody>
      </p:sp>
      <p:pic>
        <p:nvPicPr>
          <p:cNvPr id="5" name="Picture 4" descr="A dog jumping in the air&#10;&#10;Description generated with high confidence">
            <a:extLst>
              <a:ext uri="{FF2B5EF4-FFF2-40B4-BE49-F238E27FC236}">
                <a16:creationId xmlns:a16="http://schemas.microsoft.com/office/drawing/2014/main" id="{8797FB91-DDEB-4337-9982-2A46587F3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097" y="3538809"/>
            <a:ext cx="6774121" cy="252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295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AAA5FFC0-E67B-433C-BA6B-B9D85416C6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975" y="2768591"/>
            <a:ext cx="7212305" cy="171292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0001639-9C36-4CD2-8A15-F73142865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Convolutional neural networks CONT.</a:t>
            </a:r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61BA7CFE-1533-461D-B2DD-55F01DBD5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Input layer</a:t>
            </a:r>
          </a:p>
          <a:p>
            <a:r>
              <a:rPr lang="en-US" sz="2000" dirty="0"/>
              <a:t>Hidden layer</a:t>
            </a:r>
          </a:p>
          <a:p>
            <a:pPr lvl="1"/>
            <a:r>
              <a:rPr lang="en-US" sz="1600" dirty="0"/>
              <a:t>Convolution layers</a:t>
            </a:r>
          </a:p>
          <a:p>
            <a:pPr lvl="1"/>
            <a:r>
              <a:rPr lang="en-US" sz="1600" dirty="0"/>
              <a:t>Pooling layers</a:t>
            </a:r>
          </a:p>
          <a:p>
            <a:pPr lvl="1"/>
            <a:r>
              <a:rPr lang="en-US" sz="1600" dirty="0"/>
              <a:t>Fully-connected layers</a:t>
            </a:r>
          </a:p>
          <a:p>
            <a:pPr lvl="1"/>
            <a:r>
              <a:rPr lang="en-US" sz="1600" dirty="0"/>
              <a:t>Normalization layers</a:t>
            </a:r>
          </a:p>
          <a:p>
            <a:r>
              <a:rPr lang="en-US" sz="2000" dirty="0"/>
              <a:t>Output layer</a:t>
            </a:r>
          </a:p>
          <a:p>
            <a:endParaRPr lang="en-US" sz="2000" dirty="0"/>
          </a:p>
          <a:p>
            <a:r>
              <a:rPr lang="en-US" sz="2000" dirty="0"/>
              <a:t>Training set vs Testing set</a:t>
            </a:r>
          </a:p>
        </p:txBody>
      </p:sp>
    </p:spTree>
    <p:extLst>
      <p:ext uri="{BB962C8B-B14F-4D97-AF65-F5344CB8AC3E}">
        <p14:creationId xmlns:p14="http://schemas.microsoft.com/office/powerpoint/2010/main" val="3379510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C22B0-4921-4E67-8A15-CFFC5B02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Dogs vs cats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EBF21-CDB5-4C53-88B9-C05FE0228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934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6270675-9512-4978-8583-36659256EE2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CE69D-E055-4FFC-B47F-15DBAE756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Mobile application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A9FC3F3-E9AB-4058-827C-FD1607B95A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2396232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02552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28">
            <a:extLst>
              <a:ext uri="{FF2B5EF4-FFF2-40B4-BE49-F238E27FC236}">
                <a16:creationId xmlns:a16="http://schemas.microsoft.com/office/drawing/2014/main" id="{F30A76D5-D2C2-49EE-9318-901F395085A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12700" dir="1080000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0">
            <a:extLst>
              <a:ext uri="{FF2B5EF4-FFF2-40B4-BE49-F238E27FC236}">
                <a16:creationId xmlns:a16="http://schemas.microsoft.com/office/drawing/2014/main" id="{8D3D1BB4-141F-47BF-8854-E25124A467D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041" y="3383280"/>
            <a:ext cx="609600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32">
            <a:extLst>
              <a:ext uri="{FF2B5EF4-FFF2-40B4-BE49-F238E27FC236}">
                <a16:creationId xmlns:a16="http://schemas.microsoft.com/office/drawing/2014/main" id="{FC2226AF-C533-4D07-8B21-C9D8BF14D64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5322" y="0"/>
            <a:ext cx="914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9">
            <a:extLst>
              <a:ext uri="{FF2B5EF4-FFF2-40B4-BE49-F238E27FC236}">
                <a16:creationId xmlns:a16="http://schemas.microsoft.com/office/drawing/2014/main" id="{783FC146-5D27-47B6-A460-E48C1729E9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364" y="130725"/>
            <a:ext cx="1784594" cy="3172612"/>
          </a:xfrm>
          <a:prstGeom prst="rect">
            <a:avLst/>
          </a:prstGeom>
        </p:spPr>
      </p:pic>
      <p:pic>
        <p:nvPicPr>
          <p:cNvPr id="7" name="Picture 6" descr="A sign above a store&#10;&#10;Description generated with high confidence">
            <a:extLst>
              <a:ext uri="{FF2B5EF4-FFF2-40B4-BE49-F238E27FC236}">
                <a16:creationId xmlns:a16="http://schemas.microsoft.com/office/drawing/2014/main" id="{50D195E9-F9C9-4B25-AD8E-82F438DA2C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351" y="186258"/>
            <a:ext cx="1722119" cy="3061546"/>
          </a:xfrm>
          <a:prstGeom prst="rect">
            <a:avLst/>
          </a:prstGeom>
        </p:spPr>
      </p:pic>
      <p:pic>
        <p:nvPicPr>
          <p:cNvPr id="9" name="Picture 8" descr="A close up of a sign&#10;&#10;Description generated with high confidence">
            <a:extLst>
              <a:ext uri="{FF2B5EF4-FFF2-40B4-BE49-F238E27FC236}">
                <a16:creationId xmlns:a16="http://schemas.microsoft.com/office/drawing/2014/main" id="{0DFB6495-736B-4B61-83FB-CC7A9AA6E9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588" y="3603591"/>
            <a:ext cx="1778145" cy="3161148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F0516FDA-3FE9-45EA-86CB-9197525272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9573" y="3610196"/>
            <a:ext cx="1774430" cy="31545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C1D3FE-F688-4951-9E5A-EC5254177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685529" cy="1478570"/>
          </a:xfrm>
        </p:spPr>
        <p:txBody>
          <a:bodyPr>
            <a:normAutofit/>
          </a:bodyPr>
          <a:lstStyle/>
          <a:p>
            <a:r>
              <a:rPr lang="en-US" dirty="0"/>
              <a:t>Mobile application CONT.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3DC416C-BB3D-4A5B-8EE9-7688B0390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685530" cy="3541714"/>
          </a:xfrm>
        </p:spPr>
        <p:txBody>
          <a:bodyPr>
            <a:normAutofit/>
          </a:bodyPr>
          <a:lstStyle/>
          <a:p>
            <a:r>
              <a:rPr lang="en-US" sz="2300" dirty="0"/>
              <a:t>Google Maps overlays</a:t>
            </a:r>
          </a:p>
          <a:p>
            <a:r>
              <a:rPr lang="en-US" sz="2300" dirty="0"/>
              <a:t>Interactive map</a:t>
            </a:r>
          </a:p>
          <a:p>
            <a:r>
              <a:rPr lang="en-US" sz="2300" dirty="0"/>
              <a:t>Colors determine availability</a:t>
            </a:r>
          </a:p>
          <a:p>
            <a:r>
              <a:rPr lang="en-US" sz="2300" dirty="0"/>
              <a:t>Separate views for faculty and students</a:t>
            </a:r>
          </a:p>
        </p:txBody>
      </p:sp>
    </p:spTree>
    <p:extLst>
      <p:ext uri="{BB962C8B-B14F-4D97-AF65-F5344CB8AC3E}">
        <p14:creationId xmlns:p14="http://schemas.microsoft.com/office/powerpoint/2010/main" val="298065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6270675-9512-4978-8583-36659256EE2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DB9383-AB90-43AF-BB36-FCBC65979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Future work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B7A9155-C802-4E86-AFC8-6AE0332F90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5298217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0239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B87A7-95CC-4AF2-87F3-2C34D9F19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3FDF3-50EA-4213-9066-F43BBE3C7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26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8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7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9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13" name="Rectangle 112">
            <a:extLst>
              <a:ext uri="{FF2B5EF4-FFF2-40B4-BE49-F238E27FC236}">
                <a16:creationId xmlns:a16="http://schemas.microsoft.com/office/drawing/2014/main" id="{34106153-7990-4956-BD26-A04A030064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Picture 2">
            <a:extLst>
              <a:ext uri="{FF2B5EF4-FFF2-40B4-BE49-F238E27FC236}">
                <a16:creationId xmlns:a16="http://schemas.microsoft.com/office/drawing/2014/main" id="{BDEA11A5-20BA-4650-A324-47C0465FF5A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66FCB64-0A37-46EB-8A9B-EC0C4C000AA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8" name="Rectangle 5">
              <a:extLst>
                <a:ext uri="{FF2B5EF4-FFF2-40B4-BE49-F238E27FC236}">
                  <a16:creationId xmlns:a16="http://schemas.microsoft.com/office/drawing/2014/main" id="{8A162E18-5BEB-4E42-9B10-A1FDF6A0B8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6">
              <a:extLst>
                <a:ext uri="{FF2B5EF4-FFF2-40B4-BE49-F238E27FC236}">
                  <a16:creationId xmlns:a16="http://schemas.microsoft.com/office/drawing/2014/main" id="{7BB781C9-EC32-45FE-ACE7-C24F128C4C8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7">
              <a:extLst>
                <a:ext uri="{FF2B5EF4-FFF2-40B4-BE49-F238E27FC236}">
                  <a16:creationId xmlns:a16="http://schemas.microsoft.com/office/drawing/2014/main" id="{927C5647-36E8-4A20-86D4-47831D50CF9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Rectangle 8">
              <a:extLst>
                <a:ext uri="{FF2B5EF4-FFF2-40B4-BE49-F238E27FC236}">
                  <a16:creationId xmlns:a16="http://schemas.microsoft.com/office/drawing/2014/main" id="{62F2AF20-CBBE-4249-B9E2-D6B30191CF8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2" name="Freeform 9">
              <a:extLst>
                <a:ext uri="{FF2B5EF4-FFF2-40B4-BE49-F238E27FC236}">
                  <a16:creationId xmlns:a16="http://schemas.microsoft.com/office/drawing/2014/main" id="{731C1229-F8A7-4B36-A52B-98A65EF869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0">
              <a:extLst>
                <a:ext uri="{FF2B5EF4-FFF2-40B4-BE49-F238E27FC236}">
                  <a16:creationId xmlns:a16="http://schemas.microsoft.com/office/drawing/2014/main" id="{609AC686-2DBB-4D82-866C-9FF222BDDF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1">
              <a:extLst>
                <a:ext uri="{FF2B5EF4-FFF2-40B4-BE49-F238E27FC236}">
                  <a16:creationId xmlns:a16="http://schemas.microsoft.com/office/drawing/2014/main" id="{F899E6EB-BCDD-45D2-BF4B-9CA3A279843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2">
              <a:extLst>
                <a:ext uri="{FF2B5EF4-FFF2-40B4-BE49-F238E27FC236}">
                  <a16:creationId xmlns:a16="http://schemas.microsoft.com/office/drawing/2014/main" id="{BBD3AAC8-2330-4FAB-8E31-3D50AD954F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3">
              <a:extLst>
                <a:ext uri="{FF2B5EF4-FFF2-40B4-BE49-F238E27FC236}">
                  <a16:creationId xmlns:a16="http://schemas.microsoft.com/office/drawing/2014/main" id="{6B54F723-A70A-4865-A560-7850498A1B8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4">
              <a:extLst>
                <a:ext uri="{FF2B5EF4-FFF2-40B4-BE49-F238E27FC236}">
                  <a16:creationId xmlns:a16="http://schemas.microsoft.com/office/drawing/2014/main" id="{9B911CCD-C9A2-4DC8-A278-3C6FD76A76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5">
              <a:extLst>
                <a:ext uri="{FF2B5EF4-FFF2-40B4-BE49-F238E27FC236}">
                  <a16:creationId xmlns:a16="http://schemas.microsoft.com/office/drawing/2014/main" id="{D559B729-03FB-435D-89BF-AF57A801B37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6">
              <a:extLst>
                <a:ext uri="{FF2B5EF4-FFF2-40B4-BE49-F238E27FC236}">
                  <a16:creationId xmlns:a16="http://schemas.microsoft.com/office/drawing/2014/main" id="{D1C90213-0F60-4268-BE48-8221E616149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7">
              <a:extLst>
                <a:ext uri="{FF2B5EF4-FFF2-40B4-BE49-F238E27FC236}">
                  <a16:creationId xmlns:a16="http://schemas.microsoft.com/office/drawing/2014/main" id="{A7A6A293-A06F-48B8-865A-3F65287B85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18">
              <a:extLst>
                <a:ext uri="{FF2B5EF4-FFF2-40B4-BE49-F238E27FC236}">
                  <a16:creationId xmlns:a16="http://schemas.microsoft.com/office/drawing/2014/main" id="{8F6861B5-AAA4-4017-929E-1FD1CA106C8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19">
              <a:extLst>
                <a:ext uri="{FF2B5EF4-FFF2-40B4-BE49-F238E27FC236}">
                  <a16:creationId xmlns:a16="http://schemas.microsoft.com/office/drawing/2014/main" id="{D776D07C-2081-4DD3-A464-40F3CA41A3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0">
              <a:extLst>
                <a:ext uri="{FF2B5EF4-FFF2-40B4-BE49-F238E27FC236}">
                  <a16:creationId xmlns:a16="http://schemas.microsoft.com/office/drawing/2014/main" id="{BBC236D6-77E5-4B3C-92D7-D708B237DB5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1">
              <a:extLst>
                <a:ext uri="{FF2B5EF4-FFF2-40B4-BE49-F238E27FC236}">
                  <a16:creationId xmlns:a16="http://schemas.microsoft.com/office/drawing/2014/main" id="{8064714E-7ADE-4BD9-8981-34C135762C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2">
              <a:extLst>
                <a:ext uri="{FF2B5EF4-FFF2-40B4-BE49-F238E27FC236}">
                  <a16:creationId xmlns:a16="http://schemas.microsoft.com/office/drawing/2014/main" id="{2FD1F23F-B1EE-46F5-B460-924E54A70D0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3">
              <a:extLst>
                <a:ext uri="{FF2B5EF4-FFF2-40B4-BE49-F238E27FC236}">
                  <a16:creationId xmlns:a16="http://schemas.microsoft.com/office/drawing/2014/main" id="{9699361A-3AFF-4826-B99C-0354EAB079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4">
              <a:extLst>
                <a:ext uri="{FF2B5EF4-FFF2-40B4-BE49-F238E27FC236}">
                  <a16:creationId xmlns:a16="http://schemas.microsoft.com/office/drawing/2014/main" id="{B272F7B1-7BE2-4FC9-BB91-207EFD9E65F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5">
              <a:extLst>
                <a:ext uri="{FF2B5EF4-FFF2-40B4-BE49-F238E27FC236}">
                  <a16:creationId xmlns:a16="http://schemas.microsoft.com/office/drawing/2014/main" id="{CDE59C1F-AFD9-4DD5-B04A-9EB2AAED52C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6">
              <a:extLst>
                <a:ext uri="{FF2B5EF4-FFF2-40B4-BE49-F238E27FC236}">
                  <a16:creationId xmlns:a16="http://schemas.microsoft.com/office/drawing/2014/main" id="{1551E418-6CD4-4320-8224-F084039C53E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7">
              <a:extLst>
                <a:ext uri="{FF2B5EF4-FFF2-40B4-BE49-F238E27FC236}">
                  <a16:creationId xmlns:a16="http://schemas.microsoft.com/office/drawing/2014/main" id="{1F27D4B1-EBD4-4BC9-AC2E-3AD616C847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28">
              <a:extLst>
                <a:ext uri="{FF2B5EF4-FFF2-40B4-BE49-F238E27FC236}">
                  <a16:creationId xmlns:a16="http://schemas.microsoft.com/office/drawing/2014/main" id="{C42B8D84-898A-4F76-A0F2-5699ED72BCE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29">
              <a:extLst>
                <a:ext uri="{FF2B5EF4-FFF2-40B4-BE49-F238E27FC236}">
                  <a16:creationId xmlns:a16="http://schemas.microsoft.com/office/drawing/2014/main" id="{B440932E-7985-4BA6-9899-F22A644854C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30">
              <a:extLst>
                <a:ext uri="{FF2B5EF4-FFF2-40B4-BE49-F238E27FC236}">
                  <a16:creationId xmlns:a16="http://schemas.microsoft.com/office/drawing/2014/main" id="{4B8CE969-CA1A-48CB-8588-4146F41F33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31">
              <a:extLst>
                <a:ext uri="{FF2B5EF4-FFF2-40B4-BE49-F238E27FC236}">
                  <a16:creationId xmlns:a16="http://schemas.microsoft.com/office/drawing/2014/main" id="{138A4875-4593-4894-89D5-DFCFF0EEDA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32">
              <a:extLst>
                <a:ext uri="{FF2B5EF4-FFF2-40B4-BE49-F238E27FC236}">
                  <a16:creationId xmlns:a16="http://schemas.microsoft.com/office/drawing/2014/main" id="{F079F26B-58E4-494E-A8BA-3F054F1F3BB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Rectangle 33">
              <a:extLst>
                <a:ext uri="{FF2B5EF4-FFF2-40B4-BE49-F238E27FC236}">
                  <a16:creationId xmlns:a16="http://schemas.microsoft.com/office/drawing/2014/main" id="{04C9ECC5-BB4A-4417-B874-B75953F84FC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7" name="Freeform 34">
              <a:extLst>
                <a:ext uri="{FF2B5EF4-FFF2-40B4-BE49-F238E27FC236}">
                  <a16:creationId xmlns:a16="http://schemas.microsoft.com/office/drawing/2014/main" id="{4CCCF285-B51D-4A2F-8384-830A391711B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5">
              <a:extLst>
                <a:ext uri="{FF2B5EF4-FFF2-40B4-BE49-F238E27FC236}">
                  <a16:creationId xmlns:a16="http://schemas.microsoft.com/office/drawing/2014/main" id="{BD6C6299-A09A-47DF-8A96-69D39FCA5A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6">
              <a:extLst>
                <a:ext uri="{FF2B5EF4-FFF2-40B4-BE49-F238E27FC236}">
                  <a16:creationId xmlns:a16="http://schemas.microsoft.com/office/drawing/2014/main" id="{EE60C4B9-C404-42CD-8E94-70D4DC16ABF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37">
              <a:extLst>
                <a:ext uri="{FF2B5EF4-FFF2-40B4-BE49-F238E27FC236}">
                  <a16:creationId xmlns:a16="http://schemas.microsoft.com/office/drawing/2014/main" id="{52BD4447-C1EB-4798-8764-AB93EA93033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38">
              <a:extLst>
                <a:ext uri="{FF2B5EF4-FFF2-40B4-BE49-F238E27FC236}">
                  <a16:creationId xmlns:a16="http://schemas.microsoft.com/office/drawing/2014/main" id="{50411559-C414-4F7C-BC6C-69F87BC9C7D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39">
              <a:extLst>
                <a:ext uri="{FF2B5EF4-FFF2-40B4-BE49-F238E27FC236}">
                  <a16:creationId xmlns:a16="http://schemas.microsoft.com/office/drawing/2014/main" id="{64737770-BB27-41C0-95CB-5290545086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40">
              <a:extLst>
                <a:ext uri="{FF2B5EF4-FFF2-40B4-BE49-F238E27FC236}">
                  <a16:creationId xmlns:a16="http://schemas.microsoft.com/office/drawing/2014/main" id="{28929FDB-16CF-4165-B32A-EB673EFB7CB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41">
              <a:extLst>
                <a:ext uri="{FF2B5EF4-FFF2-40B4-BE49-F238E27FC236}">
                  <a16:creationId xmlns:a16="http://schemas.microsoft.com/office/drawing/2014/main" id="{D8C82883-237C-4209-9545-E832FEE3A8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42">
              <a:extLst>
                <a:ext uri="{FF2B5EF4-FFF2-40B4-BE49-F238E27FC236}">
                  <a16:creationId xmlns:a16="http://schemas.microsoft.com/office/drawing/2014/main" id="{F1A52653-BD09-4D65-B05C-2AF4A6473A3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43">
              <a:extLst>
                <a:ext uri="{FF2B5EF4-FFF2-40B4-BE49-F238E27FC236}">
                  <a16:creationId xmlns:a16="http://schemas.microsoft.com/office/drawing/2014/main" id="{30724E80-2FD3-4E4A-A3EA-18A4C888632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44">
              <a:extLst>
                <a:ext uri="{FF2B5EF4-FFF2-40B4-BE49-F238E27FC236}">
                  <a16:creationId xmlns:a16="http://schemas.microsoft.com/office/drawing/2014/main" id="{F1B978C7-7BC5-4F73-8B02-66A3CF67CEA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Rectangle 45">
              <a:extLst>
                <a:ext uri="{FF2B5EF4-FFF2-40B4-BE49-F238E27FC236}">
                  <a16:creationId xmlns:a16="http://schemas.microsoft.com/office/drawing/2014/main" id="{799F0CED-DF8F-4350-A036-1981FBE5968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9" name="Freeform 46">
              <a:extLst>
                <a:ext uri="{FF2B5EF4-FFF2-40B4-BE49-F238E27FC236}">
                  <a16:creationId xmlns:a16="http://schemas.microsoft.com/office/drawing/2014/main" id="{9F4DD366-0E86-4E99-9557-496E88B421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47">
              <a:extLst>
                <a:ext uri="{FF2B5EF4-FFF2-40B4-BE49-F238E27FC236}">
                  <a16:creationId xmlns:a16="http://schemas.microsoft.com/office/drawing/2014/main" id="{78BB3321-D5DC-4951-AB38-0C54E3D01D3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48">
              <a:extLst>
                <a:ext uri="{FF2B5EF4-FFF2-40B4-BE49-F238E27FC236}">
                  <a16:creationId xmlns:a16="http://schemas.microsoft.com/office/drawing/2014/main" id="{955E548C-7F86-45B2-A0D2-03EAC578D3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49">
              <a:extLst>
                <a:ext uri="{FF2B5EF4-FFF2-40B4-BE49-F238E27FC236}">
                  <a16:creationId xmlns:a16="http://schemas.microsoft.com/office/drawing/2014/main" id="{0013F508-5E69-4911-AD93-4ABE3E7C568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50">
              <a:extLst>
                <a:ext uri="{FF2B5EF4-FFF2-40B4-BE49-F238E27FC236}">
                  <a16:creationId xmlns:a16="http://schemas.microsoft.com/office/drawing/2014/main" id="{A7F86768-93E0-4044-A62A-B11EB18FF2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51">
              <a:extLst>
                <a:ext uri="{FF2B5EF4-FFF2-40B4-BE49-F238E27FC236}">
                  <a16:creationId xmlns:a16="http://schemas.microsoft.com/office/drawing/2014/main" id="{BA32A7B4-1DB2-4E4A-B86E-D8DB97B696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52">
              <a:extLst>
                <a:ext uri="{FF2B5EF4-FFF2-40B4-BE49-F238E27FC236}">
                  <a16:creationId xmlns:a16="http://schemas.microsoft.com/office/drawing/2014/main" id="{AB250BD5-076C-4428-B6AF-E9EAE4F65E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53">
              <a:extLst>
                <a:ext uri="{FF2B5EF4-FFF2-40B4-BE49-F238E27FC236}">
                  <a16:creationId xmlns:a16="http://schemas.microsoft.com/office/drawing/2014/main" id="{027DA06A-045F-4711-9307-0508B6ACFA4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4">
              <a:extLst>
                <a:ext uri="{FF2B5EF4-FFF2-40B4-BE49-F238E27FC236}">
                  <a16:creationId xmlns:a16="http://schemas.microsoft.com/office/drawing/2014/main" id="{3EB0EDA8-385A-4B2B-97F0-5194F23EB5C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5">
              <a:extLst>
                <a:ext uri="{FF2B5EF4-FFF2-40B4-BE49-F238E27FC236}">
                  <a16:creationId xmlns:a16="http://schemas.microsoft.com/office/drawing/2014/main" id="{D6FA258E-AF3F-47C9-9F4E-39ECFD7AC0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56">
              <a:extLst>
                <a:ext uri="{FF2B5EF4-FFF2-40B4-BE49-F238E27FC236}">
                  <a16:creationId xmlns:a16="http://schemas.microsoft.com/office/drawing/2014/main" id="{6E471E73-A9C0-4C68-BD8F-360F2ED7BD9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57">
              <a:extLst>
                <a:ext uri="{FF2B5EF4-FFF2-40B4-BE49-F238E27FC236}">
                  <a16:creationId xmlns:a16="http://schemas.microsoft.com/office/drawing/2014/main" id="{C78C3110-8153-4163-B809-0B0C0C9E5C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58">
              <a:extLst>
                <a:ext uri="{FF2B5EF4-FFF2-40B4-BE49-F238E27FC236}">
                  <a16:creationId xmlns:a16="http://schemas.microsoft.com/office/drawing/2014/main" id="{DBC57B9F-0B9B-4EDE-B3B3-7C5D5DB399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73" name="Round Diagonal Corner Rectangle 6">
            <a:extLst>
              <a:ext uri="{FF2B5EF4-FFF2-40B4-BE49-F238E27FC236}">
                <a16:creationId xmlns:a16="http://schemas.microsoft.com/office/drawing/2014/main" id="{62B94F88-FD5B-4053-B143-DFF55CE443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B768DC-1813-4327-AC92-640F9E7AF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396" y="1773828"/>
            <a:ext cx="4635583" cy="33028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C37B67-819D-465D-8EC7-978AA8462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3734941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A9400-C526-4710-80F6-52EDF144C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5" y="3602038"/>
            <a:ext cx="3734942" cy="20527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>
                <a:solidFill>
                  <a:schemeClr val="bg2"/>
                </a:solidFill>
              </a:rPr>
              <a:t>Late for class… again</a:t>
            </a:r>
          </a:p>
        </p:txBody>
      </p:sp>
    </p:spTree>
    <p:extLst>
      <p:ext uri="{BB962C8B-B14F-4D97-AF65-F5344CB8AC3E}">
        <p14:creationId xmlns:p14="http://schemas.microsoft.com/office/powerpoint/2010/main" val="31090712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AB154-0AA5-4D64-98FC-E8D1C3ECC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Motivation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B89A9A-5F90-4538-B338-AD12443C1B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2741348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5163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874E-C337-4D44-84FB-9965F106A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2A04D-2825-4EEB-B0F3-61AE037C8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 defTabSz="4572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dirty="0"/>
          </a:p>
          <a:p>
            <a:pPr marL="45720" indent="0" defTabSz="4572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None/>
            </a:pPr>
            <a:r>
              <a:rPr lang="en-US" b="1" dirty="0"/>
              <a:t>Identifying Available Parking Spaces has 3 possible approaches</a:t>
            </a:r>
            <a:br>
              <a:rPr lang="en-US" dirty="0"/>
            </a:br>
            <a:endParaRPr lang="en-US" dirty="0"/>
          </a:p>
          <a:p>
            <a:pPr marL="822960" lvl="1" indent="-457200" defTabSz="4572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dirty="0"/>
              <a:t>Sensors per parking space</a:t>
            </a:r>
            <a:br>
              <a:rPr lang="en-US" dirty="0"/>
            </a:br>
            <a:endParaRPr lang="en-US" dirty="0"/>
          </a:p>
          <a:p>
            <a:pPr marL="822960" lvl="1" indent="-457200" defTabSz="4572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dirty="0"/>
              <a:t>Sensors on entrance/exit</a:t>
            </a:r>
            <a:br>
              <a:rPr lang="en-US" dirty="0"/>
            </a:br>
            <a:endParaRPr lang="en-US" dirty="0"/>
          </a:p>
          <a:p>
            <a:pPr marL="822960" lvl="1" indent="-457200" defTabSz="4572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dirty="0"/>
              <a:t> Image processing and machine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644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21124C5-32E5-411D-837B-C1D7B053BF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026132" y="2311313"/>
            <a:ext cx="5596015" cy="221042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A8FF2C-E20E-48D4-9600-8CAD9675B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Some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DDF0F-43F9-4FFA-8879-3E7CB604C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Filtering</a:t>
            </a:r>
          </a:p>
          <a:p>
            <a:pPr lvl="1"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Edge Detection</a:t>
            </a:r>
          </a:p>
          <a:p>
            <a:pPr lvl="1"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Line Detection</a:t>
            </a:r>
          </a:p>
          <a:p>
            <a:pPr lvl="1"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Corner Detection</a:t>
            </a:r>
          </a:p>
          <a:p>
            <a:pPr lvl="1"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Object Detection</a:t>
            </a:r>
          </a:p>
          <a:p>
            <a:pPr lvl="1" defTabSz="457200"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Color Identification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44890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620B0CBE-C867-4246-87AE-9F88DDC6CB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285" y="4593958"/>
            <a:ext cx="1362250" cy="890360"/>
          </a:xfrm>
          <a:prstGeom prst="rect">
            <a:avLst/>
          </a:prstGeom>
        </p:spPr>
      </p:pic>
      <p:sp>
        <p:nvSpPr>
          <p:cNvPr id="90" name="Arrow: Right 89">
            <a:extLst>
              <a:ext uri="{FF2B5EF4-FFF2-40B4-BE49-F238E27FC236}">
                <a16:creationId xmlns:a16="http://schemas.microsoft.com/office/drawing/2014/main" id="{BD4C95A6-8FE3-48BB-B551-74798D54E6DD}"/>
              </a:ext>
            </a:extLst>
          </p:cNvPr>
          <p:cNvSpPr/>
          <p:nvPr/>
        </p:nvSpPr>
        <p:spPr>
          <a:xfrm>
            <a:off x="3737412" y="4837861"/>
            <a:ext cx="1972844" cy="3169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Arrow: Right 90">
            <a:extLst>
              <a:ext uri="{FF2B5EF4-FFF2-40B4-BE49-F238E27FC236}">
                <a16:creationId xmlns:a16="http://schemas.microsoft.com/office/drawing/2014/main" id="{0708EEEE-FD21-45F7-8E92-0AA000C56700}"/>
              </a:ext>
            </a:extLst>
          </p:cNvPr>
          <p:cNvSpPr/>
          <p:nvPr/>
        </p:nvSpPr>
        <p:spPr>
          <a:xfrm>
            <a:off x="3723176" y="4804247"/>
            <a:ext cx="1884542" cy="3550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Arrow: Right 91">
            <a:extLst>
              <a:ext uri="{FF2B5EF4-FFF2-40B4-BE49-F238E27FC236}">
                <a16:creationId xmlns:a16="http://schemas.microsoft.com/office/drawing/2014/main" id="{F5FB77FB-E35F-4E19-85BF-352C8E10C6C9}"/>
              </a:ext>
            </a:extLst>
          </p:cNvPr>
          <p:cNvSpPr/>
          <p:nvPr/>
        </p:nvSpPr>
        <p:spPr>
          <a:xfrm>
            <a:off x="3723176" y="4807923"/>
            <a:ext cx="1987079" cy="357650"/>
          </a:xfrm>
          <a:prstGeom prst="rightArrow">
            <a:avLst>
              <a:gd name="adj1" fmla="val 66228"/>
              <a:gd name="adj2" fmla="val 562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30AF1F1-D95D-4956-BCDE-988ED5AFBA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7" t="4230" r="9693" b="7889"/>
          <a:stretch/>
        </p:blipFill>
        <p:spPr>
          <a:xfrm>
            <a:off x="2791336" y="4368513"/>
            <a:ext cx="935229" cy="1301636"/>
          </a:xfrm>
          <a:prstGeom prst="rect">
            <a:avLst/>
          </a:prstGeom>
        </p:spPr>
      </p:pic>
      <p:sp>
        <p:nvSpPr>
          <p:cNvPr id="97" name="Arrow: Right 96">
            <a:extLst>
              <a:ext uri="{FF2B5EF4-FFF2-40B4-BE49-F238E27FC236}">
                <a16:creationId xmlns:a16="http://schemas.microsoft.com/office/drawing/2014/main" id="{256469BE-FB1F-41CF-9AA4-0B85ECB80EAD}"/>
              </a:ext>
            </a:extLst>
          </p:cNvPr>
          <p:cNvSpPr/>
          <p:nvPr/>
        </p:nvSpPr>
        <p:spPr>
          <a:xfrm>
            <a:off x="6944214" y="4796852"/>
            <a:ext cx="2030375" cy="266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Arrow: Right 93">
            <a:extLst>
              <a:ext uri="{FF2B5EF4-FFF2-40B4-BE49-F238E27FC236}">
                <a16:creationId xmlns:a16="http://schemas.microsoft.com/office/drawing/2014/main" id="{A5209F89-52C1-4CB9-8AB0-E677248A91FD}"/>
              </a:ext>
            </a:extLst>
          </p:cNvPr>
          <p:cNvSpPr/>
          <p:nvPr/>
        </p:nvSpPr>
        <p:spPr>
          <a:xfrm>
            <a:off x="7112217" y="4768275"/>
            <a:ext cx="1893195" cy="286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B7C20915-9B8B-49C3-9BE7-3E15F32542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131" y="4643012"/>
            <a:ext cx="1535573" cy="821353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92000A5-0BB9-42AE-819C-4266054872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256" y="4580528"/>
            <a:ext cx="1388625" cy="946322"/>
          </a:xfrm>
          <a:prstGeom prst="rect">
            <a:avLst/>
          </a:prstGeom>
        </p:spPr>
      </p:pic>
      <p:sp>
        <p:nvSpPr>
          <p:cNvPr id="93" name="Arrow: Right 92">
            <a:extLst>
              <a:ext uri="{FF2B5EF4-FFF2-40B4-BE49-F238E27FC236}">
                <a16:creationId xmlns:a16="http://schemas.microsoft.com/office/drawing/2014/main" id="{9B375AA9-0F06-4F4D-AF10-13EBB509CE71}"/>
              </a:ext>
            </a:extLst>
          </p:cNvPr>
          <p:cNvSpPr/>
          <p:nvPr/>
        </p:nvSpPr>
        <p:spPr>
          <a:xfrm>
            <a:off x="3738712" y="4817893"/>
            <a:ext cx="1990548" cy="3277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29DC641-46E2-4F76-BBC0-BD5E04AC41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962" t="9086" r="11976" b="7172"/>
          <a:stretch/>
        </p:blipFill>
        <p:spPr>
          <a:xfrm>
            <a:off x="2803483" y="4355074"/>
            <a:ext cx="881176" cy="132339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6276899-C680-4133-A43F-C25B0CF16AA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004" t="5051" r="3709" b="4439"/>
          <a:stretch/>
        </p:blipFill>
        <p:spPr>
          <a:xfrm>
            <a:off x="2789248" y="4378573"/>
            <a:ext cx="933929" cy="1296368"/>
          </a:xfrm>
          <a:prstGeom prst="rect">
            <a:avLst/>
          </a:prstGeom>
        </p:spPr>
      </p:pic>
      <p:sp>
        <p:nvSpPr>
          <p:cNvPr id="95" name="Arrow: Right 94">
            <a:extLst>
              <a:ext uri="{FF2B5EF4-FFF2-40B4-BE49-F238E27FC236}">
                <a16:creationId xmlns:a16="http://schemas.microsoft.com/office/drawing/2014/main" id="{1C3B3099-8743-4BB1-A8FB-021D8D40EA02}"/>
              </a:ext>
            </a:extLst>
          </p:cNvPr>
          <p:cNvSpPr/>
          <p:nvPr/>
        </p:nvSpPr>
        <p:spPr>
          <a:xfrm>
            <a:off x="6967625" y="4777480"/>
            <a:ext cx="2019114" cy="2943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Arrow: Right 95">
            <a:extLst>
              <a:ext uri="{FF2B5EF4-FFF2-40B4-BE49-F238E27FC236}">
                <a16:creationId xmlns:a16="http://schemas.microsoft.com/office/drawing/2014/main" id="{BF6F8958-D4E0-4224-8288-B61D56FA9BBB}"/>
              </a:ext>
            </a:extLst>
          </p:cNvPr>
          <p:cNvSpPr/>
          <p:nvPr/>
        </p:nvSpPr>
        <p:spPr>
          <a:xfrm>
            <a:off x="7069847" y="4781043"/>
            <a:ext cx="1913636" cy="3131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3E02F859-A041-4B25-BA39-C05FC5CE8C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4589" y="4326270"/>
            <a:ext cx="920888" cy="1289241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E08CAA3-EAB7-472E-8BB6-9F22A9507E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421" y="4484429"/>
            <a:ext cx="1335696" cy="10237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6E1FA4C-BECF-4D29-8989-C8E74B30586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911" t="2972" r="7644" b="10411"/>
          <a:stretch/>
        </p:blipFill>
        <p:spPr>
          <a:xfrm>
            <a:off x="2791772" y="4388634"/>
            <a:ext cx="958750" cy="129980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10BBC01D-0722-4B4B-882E-D85A7BD769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6900" y="4360310"/>
            <a:ext cx="908577" cy="1272007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3687AA3E-10BC-48DD-A488-BFF1777202D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86900" y="4362809"/>
            <a:ext cx="884671" cy="1238537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82ED724-A623-43F5-B0B4-A061BEFEE6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80064" y="4361297"/>
            <a:ext cx="915413" cy="12815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C52473-53EF-4977-A81A-8FE02FF0308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10083" y="1506572"/>
            <a:ext cx="3617507" cy="25013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F8731B-9620-4CAE-BF9F-049619C05DB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54824" y="1500311"/>
            <a:ext cx="3611967" cy="24933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7704" y="64077"/>
            <a:ext cx="3913481" cy="1143000"/>
          </a:xfrm>
        </p:spPr>
        <p:txBody>
          <a:bodyPr/>
          <a:lstStyle/>
          <a:p>
            <a:pPr algn="l"/>
            <a:r>
              <a:rPr lang="en-US" dirty="0"/>
              <a:t>Application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64249" y="3977471"/>
            <a:ext cx="1512063" cy="401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Original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62437" y="404745"/>
            <a:ext cx="3085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rPr>
              <a:t>( filters 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F75461-22DF-4A53-A170-A9082F7E3127}"/>
              </a:ext>
            </a:extLst>
          </p:cNvPr>
          <p:cNvSpPr txBox="1"/>
          <p:nvPr/>
        </p:nvSpPr>
        <p:spPr>
          <a:xfrm>
            <a:off x="8048211" y="396250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Defined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2E9208B4-C1BC-4417-88AC-5F4B75955D10}"/>
              </a:ext>
            </a:extLst>
          </p:cNvPr>
          <p:cNvCxnSpPr>
            <a:cxnSpLocks/>
          </p:cNvCxnSpPr>
          <p:nvPr/>
        </p:nvCxnSpPr>
        <p:spPr>
          <a:xfrm flipH="1">
            <a:off x="2785830" y="3221294"/>
            <a:ext cx="1240897" cy="11643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04031E7-9EDB-44BA-9607-498310EB0072}"/>
              </a:ext>
            </a:extLst>
          </p:cNvPr>
          <p:cNvCxnSpPr>
            <a:cxnSpLocks/>
          </p:cNvCxnSpPr>
          <p:nvPr/>
        </p:nvCxnSpPr>
        <p:spPr>
          <a:xfrm flipH="1">
            <a:off x="3737412" y="3276721"/>
            <a:ext cx="743743" cy="23934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69B5879-962E-41DC-88B1-50ADB10A7D9F}"/>
              </a:ext>
            </a:extLst>
          </p:cNvPr>
          <p:cNvCxnSpPr>
            <a:cxnSpLocks/>
          </p:cNvCxnSpPr>
          <p:nvPr/>
        </p:nvCxnSpPr>
        <p:spPr>
          <a:xfrm flipH="1" flipV="1">
            <a:off x="2768442" y="1761894"/>
            <a:ext cx="17388" cy="26166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B040D9F-5DF4-42B1-92F9-7C95243A7BAB}"/>
              </a:ext>
            </a:extLst>
          </p:cNvPr>
          <p:cNvCxnSpPr>
            <a:cxnSpLocks/>
          </p:cNvCxnSpPr>
          <p:nvPr/>
        </p:nvCxnSpPr>
        <p:spPr>
          <a:xfrm flipH="1" flipV="1">
            <a:off x="2997508" y="1761895"/>
            <a:ext cx="701386" cy="2619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89C5F03-F844-455A-B664-B851B4D48C76}"/>
              </a:ext>
            </a:extLst>
          </p:cNvPr>
          <p:cNvCxnSpPr>
            <a:cxnSpLocks/>
          </p:cNvCxnSpPr>
          <p:nvPr/>
        </p:nvCxnSpPr>
        <p:spPr>
          <a:xfrm flipV="1">
            <a:off x="2789248" y="3105179"/>
            <a:ext cx="720454" cy="1276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A19ED8C-3A2A-4839-855B-1F8EFB488804}"/>
              </a:ext>
            </a:extLst>
          </p:cNvPr>
          <p:cNvCxnSpPr>
            <a:cxnSpLocks/>
          </p:cNvCxnSpPr>
          <p:nvPr/>
        </p:nvCxnSpPr>
        <p:spPr>
          <a:xfrm flipV="1">
            <a:off x="3756940" y="3224291"/>
            <a:ext cx="91439" cy="24641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1E0749-F4AC-4F8C-9017-4F7C986A21B6}"/>
              </a:ext>
            </a:extLst>
          </p:cNvPr>
          <p:cNvCxnSpPr>
            <a:cxnSpLocks/>
          </p:cNvCxnSpPr>
          <p:nvPr/>
        </p:nvCxnSpPr>
        <p:spPr>
          <a:xfrm flipV="1">
            <a:off x="2791336" y="3457293"/>
            <a:ext cx="866238" cy="9055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FF8399B-B50C-492E-9417-A7A301AD3743}"/>
              </a:ext>
            </a:extLst>
          </p:cNvPr>
          <p:cNvCxnSpPr>
            <a:cxnSpLocks/>
          </p:cNvCxnSpPr>
          <p:nvPr/>
        </p:nvCxnSpPr>
        <p:spPr>
          <a:xfrm flipV="1">
            <a:off x="3749246" y="3523787"/>
            <a:ext cx="399827" cy="2154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18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7" grpId="0" animBg="1"/>
      <p:bldP spid="97" grpId="1" animBg="1"/>
      <p:bldP spid="94" grpId="0" animBg="1"/>
      <p:bldP spid="94" grpId="1" animBg="1"/>
      <p:bldP spid="93" grpId="0" animBg="1"/>
      <p:bldP spid="93" grpId="1" animBg="1"/>
      <p:bldP spid="95" grpId="0" animBg="1"/>
      <p:bldP spid="95" grpId="1" animBg="1"/>
      <p:bldP spid="96" grpId="0" animBg="1"/>
      <p:bldP spid="96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2" descr="A picture containing electronics&#10;&#10;Description generated with high confidence">
            <a:extLst>
              <a:ext uri="{FF2B5EF4-FFF2-40B4-BE49-F238E27FC236}">
                <a16:creationId xmlns:a16="http://schemas.microsoft.com/office/drawing/2014/main" id="{19AFBE53-1417-406B-8083-DBE0DA72F29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1" name="Group 17">
            <a:extLst>
              <a:ext uri="{FF2B5EF4-FFF2-40B4-BE49-F238E27FC236}">
                <a16:creationId xmlns:a16="http://schemas.microsoft.com/office/drawing/2014/main" id="{FB9EE4F0-B261-4AB0-BEE3-AA9DD198FC4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E326B6E-9130-4E5B-8C29-0412BDFD525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D15BBE67-0A7A-4318-94C9-9EDC68E9E4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6C189044-A310-4008-ABE3-A833238AA1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Rectangle 8">
              <a:extLst>
                <a:ext uri="{FF2B5EF4-FFF2-40B4-BE49-F238E27FC236}">
                  <a16:creationId xmlns:a16="http://schemas.microsoft.com/office/drawing/2014/main" id="{714E393D-E3AB-4084-8580-2EC4D75B0BC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5407A34B-6BDC-4CC4-9D15-2E71F3DB40C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5E952981-3D27-403A-9B35-142261662E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339D7F6E-841D-4697-A877-0F25113BAF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226F9E1B-2970-4504-8E6C-1A42D05FC2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6F11A9CB-BE43-4423-987B-B43046D146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F21925AB-CEC6-4210-929C-5BAB1C9579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9B4BB7F4-36A3-49C5-A85E-660BF09014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89A82E2C-666C-4E88-B3A9-C95B5AE94DC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1363187E-6516-4018-A78B-CE0F7F2321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3FF62829-5C7E-4110-A186-F4E8655E29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87E9C9B7-0C7F-44A7-B610-5B095C4425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037E5EC-D21D-4C3F-B081-B46C3B47CF6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EAE8AAB2-DE35-4AED-8C9C-0718A33A846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062ACCDA-6A76-4812-BA3A-F3C6E14438E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38825C85-74E0-4664-95AC-682625B9916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D87E8B0A-2B1D-48E5-8107-F2855CFFD2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E46FC211-5F4B-478B-8761-A65D211665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43C493A4-4703-4917-A281-F15E323F147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4B369EDA-1458-423B-839F-4FB0EE9204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DB5E8117-FFBB-49D5-87C6-24D8E06CE37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04D5DC4A-7C40-4236-B475-FA6AA43694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76858373-C51B-4201-80F4-8033167041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D159A53F-DA7E-4CD5-AA84-55B3AC5EEA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E4B70A8B-09AC-45AA-952C-242D7E1474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Rectangle 33">
              <a:extLst>
                <a:ext uri="{FF2B5EF4-FFF2-40B4-BE49-F238E27FC236}">
                  <a16:creationId xmlns:a16="http://schemas.microsoft.com/office/drawing/2014/main" id="{63C8CAD6-F5BE-4961-AC48-2A34FA4E778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AEBA7DBD-C171-47A7-9249-562A06AC2B6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80F934E3-6775-4A9E-8666-7D050E4287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F7E8F3A1-E3AE-4A22-82FE-71C4C163AF2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27DFF928-27F3-44A1-9468-219DD390BE0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47C61A3E-9A0A-4547-9B8A-DD8CD6D473D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FC684095-4805-413B-A9EB-63A2417B53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AF830B5E-DCF9-4CBD-8746-C5219013D8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FE6882C0-1C73-4E53-A884-3202385D7C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9611015E-699B-4BA5-A162-8BABC91454C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8C6A611F-CBE4-46B7-96F6-803B2D2607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FDCF0D71-6D32-4B72-B7E1-678BA980A8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Rectangle 45">
              <a:extLst>
                <a:ext uri="{FF2B5EF4-FFF2-40B4-BE49-F238E27FC236}">
                  <a16:creationId xmlns:a16="http://schemas.microsoft.com/office/drawing/2014/main" id="{FE6E605A-8ECF-47E5-ABDD-B4874FF18F1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1329BFCB-3C83-438B-8C18-20576CA6B3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9E013566-6E0D-4B88-9731-0BBACA1408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1668707D-D4E8-40EC-94C2-F83C6E22268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0CE0CBC9-140F-475C-93C6-446BDBB76C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0">
              <a:extLst>
                <a:ext uri="{FF2B5EF4-FFF2-40B4-BE49-F238E27FC236}">
                  <a16:creationId xmlns:a16="http://schemas.microsoft.com/office/drawing/2014/main" id="{0ED9FFD9-3111-4C21-8013-063D0A89F3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C75E760C-E1DB-475D-905D-FC3F430FE31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2">
              <a:extLst>
                <a:ext uri="{FF2B5EF4-FFF2-40B4-BE49-F238E27FC236}">
                  <a16:creationId xmlns:a16="http://schemas.microsoft.com/office/drawing/2014/main" id="{1F4DF02E-1FC7-48AB-8CDA-940C8A50087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3">
              <a:extLst>
                <a:ext uri="{FF2B5EF4-FFF2-40B4-BE49-F238E27FC236}">
                  <a16:creationId xmlns:a16="http://schemas.microsoft.com/office/drawing/2014/main" id="{193ABE5A-1C12-4B38-8078-51A0BAB3C00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4">
              <a:extLst>
                <a:ext uri="{FF2B5EF4-FFF2-40B4-BE49-F238E27FC236}">
                  <a16:creationId xmlns:a16="http://schemas.microsoft.com/office/drawing/2014/main" id="{3A57AD1C-4CC5-4E62-A352-D3B142B9DFC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5">
              <a:extLst>
                <a:ext uri="{FF2B5EF4-FFF2-40B4-BE49-F238E27FC236}">
                  <a16:creationId xmlns:a16="http://schemas.microsoft.com/office/drawing/2014/main" id="{646D40AD-4384-42ED-B1A0-A47C165C6D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6">
              <a:extLst>
                <a:ext uri="{FF2B5EF4-FFF2-40B4-BE49-F238E27FC236}">
                  <a16:creationId xmlns:a16="http://schemas.microsoft.com/office/drawing/2014/main" id="{0786C2FA-21FD-4F48-9E96-C5D8E6159EB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7">
              <a:extLst>
                <a:ext uri="{FF2B5EF4-FFF2-40B4-BE49-F238E27FC236}">
                  <a16:creationId xmlns:a16="http://schemas.microsoft.com/office/drawing/2014/main" id="{AFE6F50A-21B5-4B98-9C3B-B89FFC6FBAB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8">
              <a:extLst>
                <a:ext uri="{FF2B5EF4-FFF2-40B4-BE49-F238E27FC236}">
                  <a16:creationId xmlns:a16="http://schemas.microsoft.com/office/drawing/2014/main" id="{2454210A-9717-44AF-9D76-0426534C357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52" name="Group 73">
            <a:extLst>
              <a:ext uri="{FF2B5EF4-FFF2-40B4-BE49-F238E27FC236}">
                <a16:creationId xmlns:a16="http://schemas.microsoft.com/office/drawing/2014/main" id="{CF925D43-1A26-4401-9967-957CF17807B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5" name="Rectangle 74">
              <a:extLst>
                <a:ext uri="{FF2B5EF4-FFF2-40B4-BE49-F238E27FC236}">
                  <a16:creationId xmlns:a16="http://schemas.microsoft.com/office/drawing/2014/main" id="{D7381839-AD4A-4AD6-9151-40EC280368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2" descr="A picture containing electronics&#10;&#10;Description generated with high confidence">
              <a:extLst>
                <a:ext uri="{FF2B5EF4-FFF2-40B4-BE49-F238E27FC236}">
                  <a16:creationId xmlns:a16="http://schemas.microsoft.com/office/drawing/2014/main" id="{CC8440AD-A752-44C6-AE12-32A5432809CA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3" name="Group 77">
            <a:extLst>
              <a:ext uri="{FF2B5EF4-FFF2-40B4-BE49-F238E27FC236}">
                <a16:creationId xmlns:a16="http://schemas.microsoft.com/office/drawing/2014/main" id="{B3768A44-4416-431A-A418-7429ABF3176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35011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9" name="Rectangle 5">
              <a:extLst>
                <a:ext uri="{FF2B5EF4-FFF2-40B4-BE49-F238E27FC236}">
                  <a16:creationId xmlns:a16="http://schemas.microsoft.com/office/drawing/2014/main" id="{F334CA87-B7CA-4DA4-900A-46A94C72B3A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6">
              <a:extLst>
                <a:ext uri="{FF2B5EF4-FFF2-40B4-BE49-F238E27FC236}">
                  <a16:creationId xmlns:a16="http://schemas.microsoft.com/office/drawing/2014/main" id="{2B3D1E13-A90F-40C5-955D-246DC128777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33F0F3FA-FA7C-4BAC-A31E-18C79C7CAC4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8">
              <a:extLst>
                <a:ext uri="{FF2B5EF4-FFF2-40B4-BE49-F238E27FC236}">
                  <a16:creationId xmlns:a16="http://schemas.microsoft.com/office/drawing/2014/main" id="{BD14A654-8640-4C98-9942-AAB13348803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3" name="Freeform 9">
              <a:extLst>
                <a:ext uri="{FF2B5EF4-FFF2-40B4-BE49-F238E27FC236}">
                  <a16:creationId xmlns:a16="http://schemas.microsoft.com/office/drawing/2014/main" id="{35340912-F653-4FC5-BD02-D0DAB0D5329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0">
              <a:extLst>
                <a:ext uri="{FF2B5EF4-FFF2-40B4-BE49-F238E27FC236}">
                  <a16:creationId xmlns:a16="http://schemas.microsoft.com/office/drawing/2014/main" id="{7463541A-103D-4BE7-A04E-23E53C67B91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1">
              <a:extLst>
                <a:ext uri="{FF2B5EF4-FFF2-40B4-BE49-F238E27FC236}">
                  <a16:creationId xmlns:a16="http://schemas.microsoft.com/office/drawing/2014/main" id="{3D48CCE6-5FCF-434B-882C-BA826EED18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1E324076-DF02-442D-92F9-F93FDFDFA2B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3">
              <a:extLst>
                <a:ext uri="{FF2B5EF4-FFF2-40B4-BE49-F238E27FC236}">
                  <a16:creationId xmlns:a16="http://schemas.microsoft.com/office/drawing/2014/main" id="{51FB68D0-EE15-4102-8A18-991047699B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4">
              <a:extLst>
                <a:ext uri="{FF2B5EF4-FFF2-40B4-BE49-F238E27FC236}">
                  <a16:creationId xmlns:a16="http://schemas.microsoft.com/office/drawing/2014/main" id="{32388E6F-EAFE-4256-89BA-03BAA28A21A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5">
              <a:extLst>
                <a:ext uri="{FF2B5EF4-FFF2-40B4-BE49-F238E27FC236}">
                  <a16:creationId xmlns:a16="http://schemas.microsoft.com/office/drawing/2014/main" id="{A189F581-26DC-40D0-88E1-3C18E2E42B4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6">
              <a:extLst>
                <a:ext uri="{FF2B5EF4-FFF2-40B4-BE49-F238E27FC236}">
                  <a16:creationId xmlns:a16="http://schemas.microsoft.com/office/drawing/2014/main" id="{33823808-733C-4840-B6F1-0D6CF183CA5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7">
              <a:extLst>
                <a:ext uri="{FF2B5EF4-FFF2-40B4-BE49-F238E27FC236}">
                  <a16:creationId xmlns:a16="http://schemas.microsoft.com/office/drawing/2014/main" id="{E631C533-F33D-48CE-9D7F-F7FA0DDAD6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8">
              <a:extLst>
                <a:ext uri="{FF2B5EF4-FFF2-40B4-BE49-F238E27FC236}">
                  <a16:creationId xmlns:a16="http://schemas.microsoft.com/office/drawing/2014/main" id="{4BEF6205-2DFC-4DC0-86D0-498C167F08B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19">
              <a:extLst>
                <a:ext uri="{FF2B5EF4-FFF2-40B4-BE49-F238E27FC236}">
                  <a16:creationId xmlns:a16="http://schemas.microsoft.com/office/drawing/2014/main" id="{BB453FE1-F95C-4479-9EDD-4DE1C75ED8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0">
              <a:extLst>
                <a:ext uri="{FF2B5EF4-FFF2-40B4-BE49-F238E27FC236}">
                  <a16:creationId xmlns:a16="http://schemas.microsoft.com/office/drawing/2014/main" id="{0A26A519-7D63-4289-8E8F-95548372DB6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1">
              <a:extLst>
                <a:ext uri="{FF2B5EF4-FFF2-40B4-BE49-F238E27FC236}">
                  <a16:creationId xmlns:a16="http://schemas.microsoft.com/office/drawing/2014/main" id="{CF7C5266-F6D0-4AD6-8ACA-4BEE4664B68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2">
              <a:extLst>
                <a:ext uri="{FF2B5EF4-FFF2-40B4-BE49-F238E27FC236}">
                  <a16:creationId xmlns:a16="http://schemas.microsoft.com/office/drawing/2014/main" id="{7B90DD27-B2B4-4D41-853C-9B1D0EA883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3">
              <a:extLst>
                <a:ext uri="{FF2B5EF4-FFF2-40B4-BE49-F238E27FC236}">
                  <a16:creationId xmlns:a16="http://schemas.microsoft.com/office/drawing/2014/main" id="{7CA27F5E-B11F-4F39-9789-C60DBEEAED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4">
              <a:extLst>
                <a:ext uri="{FF2B5EF4-FFF2-40B4-BE49-F238E27FC236}">
                  <a16:creationId xmlns:a16="http://schemas.microsoft.com/office/drawing/2014/main" id="{16CCC211-ABBA-4A99-800B-DF9FC6FE8E4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5">
              <a:extLst>
                <a:ext uri="{FF2B5EF4-FFF2-40B4-BE49-F238E27FC236}">
                  <a16:creationId xmlns:a16="http://schemas.microsoft.com/office/drawing/2014/main" id="{A4C2B3C7-D389-406E-920D-CB777BC221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6">
              <a:extLst>
                <a:ext uri="{FF2B5EF4-FFF2-40B4-BE49-F238E27FC236}">
                  <a16:creationId xmlns:a16="http://schemas.microsoft.com/office/drawing/2014/main" id="{D85ED0E3-AEA4-4E3B-BAFE-18CB38DB9FB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7">
              <a:extLst>
                <a:ext uri="{FF2B5EF4-FFF2-40B4-BE49-F238E27FC236}">
                  <a16:creationId xmlns:a16="http://schemas.microsoft.com/office/drawing/2014/main" id="{32E42A09-0582-442C-A890-C92FDB00FA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8">
              <a:extLst>
                <a:ext uri="{FF2B5EF4-FFF2-40B4-BE49-F238E27FC236}">
                  <a16:creationId xmlns:a16="http://schemas.microsoft.com/office/drawing/2014/main" id="{4F914574-87E5-45A7-98F9-0AC8F5C4AC5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9">
              <a:extLst>
                <a:ext uri="{FF2B5EF4-FFF2-40B4-BE49-F238E27FC236}">
                  <a16:creationId xmlns:a16="http://schemas.microsoft.com/office/drawing/2014/main" id="{BA7B0FB7-B65A-4B89-AAD5-69C962B795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71842D90-0957-4AB4-AD62-4C7C6DA04CB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1">
              <a:extLst>
                <a:ext uri="{FF2B5EF4-FFF2-40B4-BE49-F238E27FC236}">
                  <a16:creationId xmlns:a16="http://schemas.microsoft.com/office/drawing/2014/main" id="{68B894F0-01AF-4201-BCA1-1F642676AC9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F4232CD6-45E2-4BCE-A8AC-A73069FF37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33">
              <a:extLst>
                <a:ext uri="{FF2B5EF4-FFF2-40B4-BE49-F238E27FC236}">
                  <a16:creationId xmlns:a16="http://schemas.microsoft.com/office/drawing/2014/main" id="{0139A38F-5D1E-49BA-95FD-8898B0B9D14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34">
              <a:extLst>
                <a:ext uri="{FF2B5EF4-FFF2-40B4-BE49-F238E27FC236}">
                  <a16:creationId xmlns:a16="http://schemas.microsoft.com/office/drawing/2014/main" id="{C0647174-BD1D-4E4B-A33A-05A21E4C1D7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5">
              <a:extLst>
                <a:ext uri="{FF2B5EF4-FFF2-40B4-BE49-F238E27FC236}">
                  <a16:creationId xmlns:a16="http://schemas.microsoft.com/office/drawing/2014/main" id="{45F81DA5-3162-45EA-9680-9D37B9F8032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6">
              <a:extLst>
                <a:ext uri="{FF2B5EF4-FFF2-40B4-BE49-F238E27FC236}">
                  <a16:creationId xmlns:a16="http://schemas.microsoft.com/office/drawing/2014/main" id="{16B4EBBC-3FD2-4E6C-A1FD-F84B6240AF9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7">
              <a:extLst>
                <a:ext uri="{FF2B5EF4-FFF2-40B4-BE49-F238E27FC236}">
                  <a16:creationId xmlns:a16="http://schemas.microsoft.com/office/drawing/2014/main" id="{D3D7A2F0-3AFC-4DA2-9B87-2D7B436ADE2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8">
              <a:extLst>
                <a:ext uri="{FF2B5EF4-FFF2-40B4-BE49-F238E27FC236}">
                  <a16:creationId xmlns:a16="http://schemas.microsoft.com/office/drawing/2014/main" id="{238621F0-899A-40D6-8BAE-CBA7D608019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39">
              <a:extLst>
                <a:ext uri="{FF2B5EF4-FFF2-40B4-BE49-F238E27FC236}">
                  <a16:creationId xmlns:a16="http://schemas.microsoft.com/office/drawing/2014/main" id="{C9856426-BE60-4A4D-A005-973EAC494C5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0">
              <a:extLst>
                <a:ext uri="{FF2B5EF4-FFF2-40B4-BE49-F238E27FC236}">
                  <a16:creationId xmlns:a16="http://schemas.microsoft.com/office/drawing/2014/main" id="{3D3B76E6-84F2-4B8B-8AAA-B4A32B1191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1">
              <a:extLst>
                <a:ext uri="{FF2B5EF4-FFF2-40B4-BE49-F238E27FC236}">
                  <a16:creationId xmlns:a16="http://schemas.microsoft.com/office/drawing/2014/main" id="{BD602E9B-4F22-461C-A5C4-D453F354927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2">
              <a:extLst>
                <a:ext uri="{FF2B5EF4-FFF2-40B4-BE49-F238E27FC236}">
                  <a16:creationId xmlns:a16="http://schemas.microsoft.com/office/drawing/2014/main" id="{B8B2C39C-3571-4C27-A76D-882FAB8E9F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3">
              <a:extLst>
                <a:ext uri="{FF2B5EF4-FFF2-40B4-BE49-F238E27FC236}">
                  <a16:creationId xmlns:a16="http://schemas.microsoft.com/office/drawing/2014/main" id="{7574E07C-0C24-47D6-A150-17CF89B4F8D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4">
              <a:extLst>
                <a:ext uri="{FF2B5EF4-FFF2-40B4-BE49-F238E27FC236}">
                  <a16:creationId xmlns:a16="http://schemas.microsoft.com/office/drawing/2014/main" id="{36C469D2-9DA9-4728-AF1E-ABBA8FABF47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Rectangle 45">
              <a:extLst>
                <a:ext uri="{FF2B5EF4-FFF2-40B4-BE49-F238E27FC236}">
                  <a16:creationId xmlns:a16="http://schemas.microsoft.com/office/drawing/2014/main" id="{1EE9E2A3-C170-4645-AED9-25EE2843287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0" name="Freeform 46">
              <a:extLst>
                <a:ext uri="{FF2B5EF4-FFF2-40B4-BE49-F238E27FC236}">
                  <a16:creationId xmlns:a16="http://schemas.microsoft.com/office/drawing/2014/main" id="{1433F4CC-DB9C-4B1B-8F23-E172731386D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7">
              <a:extLst>
                <a:ext uri="{FF2B5EF4-FFF2-40B4-BE49-F238E27FC236}">
                  <a16:creationId xmlns:a16="http://schemas.microsoft.com/office/drawing/2014/main" id="{9D4EFA09-5EB9-4AF3-828F-D102CF1593C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8">
              <a:extLst>
                <a:ext uri="{FF2B5EF4-FFF2-40B4-BE49-F238E27FC236}">
                  <a16:creationId xmlns:a16="http://schemas.microsoft.com/office/drawing/2014/main" id="{C624583E-13AD-40BC-8F4B-6DDDFB9ECB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49">
              <a:extLst>
                <a:ext uri="{FF2B5EF4-FFF2-40B4-BE49-F238E27FC236}">
                  <a16:creationId xmlns:a16="http://schemas.microsoft.com/office/drawing/2014/main" id="{CEB58DF5-93A6-4283-B9C8-76ECF95F26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0">
              <a:extLst>
                <a:ext uri="{FF2B5EF4-FFF2-40B4-BE49-F238E27FC236}">
                  <a16:creationId xmlns:a16="http://schemas.microsoft.com/office/drawing/2014/main" id="{024AE02F-0D1C-4820-A86D-AE6E7F3C01F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1">
              <a:extLst>
                <a:ext uri="{FF2B5EF4-FFF2-40B4-BE49-F238E27FC236}">
                  <a16:creationId xmlns:a16="http://schemas.microsoft.com/office/drawing/2014/main" id="{3241B0FE-3D39-47E0-8673-430855284C1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2">
              <a:extLst>
                <a:ext uri="{FF2B5EF4-FFF2-40B4-BE49-F238E27FC236}">
                  <a16:creationId xmlns:a16="http://schemas.microsoft.com/office/drawing/2014/main" id="{6BD4E0F7-C8E7-42E4-BD19-44DA5C36FFC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3">
              <a:extLst>
                <a:ext uri="{FF2B5EF4-FFF2-40B4-BE49-F238E27FC236}">
                  <a16:creationId xmlns:a16="http://schemas.microsoft.com/office/drawing/2014/main" id="{13BA2EAC-0D8F-466D-9962-AB6170B6043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4">
              <a:extLst>
                <a:ext uri="{FF2B5EF4-FFF2-40B4-BE49-F238E27FC236}">
                  <a16:creationId xmlns:a16="http://schemas.microsoft.com/office/drawing/2014/main" id="{716959AE-9C46-4E70-AB39-036A725265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5">
              <a:extLst>
                <a:ext uri="{FF2B5EF4-FFF2-40B4-BE49-F238E27FC236}">
                  <a16:creationId xmlns:a16="http://schemas.microsoft.com/office/drawing/2014/main" id="{E43DA350-F1C0-4D62-BC6D-001996715F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6">
              <a:extLst>
                <a:ext uri="{FF2B5EF4-FFF2-40B4-BE49-F238E27FC236}">
                  <a16:creationId xmlns:a16="http://schemas.microsoft.com/office/drawing/2014/main" id="{487C1387-4386-4A6D-9171-6481F4127F7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7">
              <a:extLst>
                <a:ext uri="{FF2B5EF4-FFF2-40B4-BE49-F238E27FC236}">
                  <a16:creationId xmlns:a16="http://schemas.microsoft.com/office/drawing/2014/main" id="{8A6D310A-3196-41C8-BB65-D2EE825581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58">
              <a:extLst>
                <a:ext uri="{FF2B5EF4-FFF2-40B4-BE49-F238E27FC236}">
                  <a16:creationId xmlns:a16="http://schemas.microsoft.com/office/drawing/2014/main" id="{E9FC321E-B613-4064-8EDD-EB0FCA8FC0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8" name="Content Placeholder 4" descr="A picture containing building, road, outdoor, ground&#10;&#10;Description generated with very high confidence">
            <a:extLst>
              <a:ext uri="{FF2B5EF4-FFF2-40B4-BE49-F238E27FC236}">
                <a16:creationId xmlns:a16="http://schemas.microsoft.com/office/drawing/2014/main" id="{3E2EC068-F34A-40F2-AB5A-81EEF01954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8"/>
          <a:stretch/>
        </p:blipFill>
        <p:spPr>
          <a:xfrm>
            <a:off x="-5597" y="3427414"/>
            <a:ext cx="6101597" cy="3430587"/>
          </a:xfrm>
          <a:custGeom>
            <a:avLst/>
            <a:gdLst>
              <a:gd name="connsiteX0" fmla="*/ 0 w 6101597"/>
              <a:gd name="connsiteY0" fmla="*/ 0 h 3430587"/>
              <a:gd name="connsiteX1" fmla="*/ 6101597 w 6101597"/>
              <a:gd name="connsiteY1" fmla="*/ 0 h 3430587"/>
              <a:gd name="connsiteX2" fmla="*/ 6101597 w 6101597"/>
              <a:gd name="connsiteY2" fmla="*/ 3430587 h 3430587"/>
              <a:gd name="connsiteX3" fmla="*/ 0 w 6101597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1" name="Picture 10" descr="A picture containing outdoor, ground, road, building&#10;&#10;Description generated with high confidence">
            <a:extLst>
              <a:ext uri="{FF2B5EF4-FFF2-40B4-BE49-F238E27FC236}">
                <a16:creationId xmlns:a16="http://schemas.microsoft.com/office/drawing/2014/main" id="{3F0EC9D3-DCC9-4B90-9F35-C2B77229AE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07"/>
          <a:stretch/>
        </p:blipFill>
        <p:spPr>
          <a:xfrm>
            <a:off x="-5597" y="1"/>
            <a:ext cx="6101597" cy="3427413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grpSp>
        <p:nvGrpSpPr>
          <p:cNvPr id="154" name="Group 133">
            <a:extLst>
              <a:ext uri="{FF2B5EF4-FFF2-40B4-BE49-F238E27FC236}">
                <a16:creationId xmlns:a16="http://schemas.microsoft.com/office/drawing/2014/main" id="{5C089315-3E56-467F-A700-4DF69EE195B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5" name="Freeform 32">
              <a:extLst>
                <a:ext uri="{FF2B5EF4-FFF2-40B4-BE49-F238E27FC236}">
                  <a16:creationId xmlns:a16="http://schemas.microsoft.com/office/drawing/2014/main" id="{52A58B16-65D0-4829-8CA9-3E1FD2A7848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3">
              <a:extLst>
                <a:ext uri="{FF2B5EF4-FFF2-40B4-BE49-F238E27FC236}">
                  <a16:creationId xmlns:a16="http://schemas.microsoft.com/office/drawing/2014/main" id="{C8210A9D-5017-4F16-A025-EF34F5FFD2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4">
              <a:extLst>
                <a:ext uri="{FF2B5EF4-FFF2-40B4-BE49-F238E27FC236}">
                  <a16:creationId xmlns:a16="http://schemas.microsoft.com/office/drawing/2014/main" id="{8CAD999C-EB35-4D87-AF96-1C6A710C87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35">
              <a:extLst>
                <a:ext uri="{FF2B5EF4-FFF2-40B4-BE49-F238E27FC236}">
                  <a16:creationId xmlns:a16="http://schemas.microsoft.com/office/drawing/2014/main" id="{4DCC8D95-A473-4354-8F1F-7137165EDBC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36">
              <a:extLst>
                <a:ext uri="{FF2B5EF4-FFF2-40B4-BE49-F238E27FC236}">
                  <a16:creationId xmlns:a16="http://schemas.microsoft.com/office/drawing/2014/main" id="{3BCB4300-4303-4E38-A331-26A9A4512E1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37">
              <a:extLst>
                <a:ext uri="{FF2B5EF4-FFF2-40B4-BE49-F238E27FC236}">
                  <a16:creationId xmlns:a16="http://schemas.microsoft.com/office/drawing/2014/main" id="{394111A2-61D7-4AD2-A993-B86891A2AA5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38">
              <a:extLst>
                <a:ext uri="{FF2B5EF4-FFF2-40B4-BE49-F238E27FC236}">
                  <a16:creationId xmlns:a16="http://schemas.microsoft.com/office/drawing/2014/main" id="{E60FC022-B196-4110-9EF7-FFB5CD9E274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9">
              <a:extLst>
                <a:ext uri="{FF2B5EF4-FFF2-40B4-BE49-F238E27FC236}">
                  <a16:creationId xmlns:a16="http://schemas.microsoft.com/office/drawing/2014/main" id="{02FE2141-745C-4E0C-8E5A-1634DFF5FB6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0">
              <a:extLst>
                <a:ext uri="{FF2B5EF4-FFF2-40B4-BE49-F238E27FC236}">
                  <a16:creationId xmlns:a16="http://schemas.microsoft.com/office/drawing/2014/main" id="{7EE713A3-D33A-4E34-8751-4F509746E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Rectangle 41">
              <a:extLst>
                <a:ext uri="{FF2B5EF4-FFF2-40B4-BE49-F238E27FC236}">
                  <a16:creationId xmlns:a16="http://schemas.microsoft.com/office/drawing/2014/main" id="{A940B7CE-7CE0-4D5E-B2ED-814A8C729CC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cxnSp>
        <p:nvCxnSpPr>
          <p:cNvPr id="155" name="Straight Connector 145">
            <a:extLst>
              <a:ext uri="{FF2B5EF4-FFF2-40B4-BE49-F238E27FC236}">
                <a16:creationId xmlns:a16="http://schemas.microsoft.com/office/drawing/2014/main" id="{30B2DBC5-5F9E-4BC5-A39B-53806DA711A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156" name="Straight Connector 147">
            <a:extLst>
              <a:ext uri="{FF2B5EF4-FFF2-40B4-BE49-F238E27FC236}">
                <a16:creationId xmlns:a16="http://schemas.microsoft.com/office/drawing/2014/main" id="{EED5539E-F71C-44AD-8891-C818A2E8F046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6101597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DA61EA7-3484-4619-B43F-F61338817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0061" y="1827746"/>
            <a:ext cx="4424847" cy="23422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Classification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FE026B6-CA43-4C0B-8833-E434703FD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0062" y="4261638"/>
            <a:ext cx="4424847" cy="9961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>
                <a:solidFill>
                  <a:schemeClr val="tx2"/>
                </a:solidFill>
              </a:rPr>
              <a:t>Occupied vs Available</a:t>
            </a:r>
          </a:p>
        </p:txBody>
      </p:sp>
    </p:spTree>
    <p:extLst>
      <p:ext uri="{BB962C8B-B14F-4D97-AF65-F5344CB8AC3E}">
        <p14:creationId xmlns:p14="http://schemas.microsoft.com/office/powerpoint/2010/main" val="747624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FA7F7F-0B05-A94E-8273-C748E21B3A12}"/>
              </a:ext>
            </a:extLst>
          </p:cNvPr>
          <p:cNvSpPr txBox="1"/>
          <p:nvPr/>
        </p:nvSpPr>
        <p:spPr>
          <a:xfrm>
            <a:off x="825190" y="579864"/>
            <a:ext cx="478015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{</a:t>
            </a:r>
          </a:p>
          <a:p>
            <a:r>
              <a:rPr lang="en-US" sz="1200" dirty="0"/>
              <a:t>	"id": 31,</a:t>
            </a:r>
          </a:p>
          <a:p>
            <a:r>
              <a:rPr lang="en-US" sz="1200" dirty="0"/>
              <a:t>	"occupied": 0,</a:t>
            </a:r>
          </a:p>
          <a:p>
            <a:r>
              <a:rPr lang="en-US" sz="1200" dirty="0"/>
              <a:t>	"contour": {</a:t>
            </a:r>
          </a:p>
          <a:p>
            <a:r>
              <a:rPr lang="en-US" sz="1200" dirty="0"/>
              <a:t>		"point": [{</a:t>
            </a:r>
          </a:p>
          <a:p>
            <a:r>
              <a:rPr lang="en-US" sz="1200" dirty="0"/>
              <a:t>			"x": 1132,</a:t>
            </a:r>
          </a:p>
          <a:p>
            <a:r>
              <a:rPr lang="en-US" sz="1200" dirty="0"/>
              <a:t>			"y": 581</a:t>
            </a:r>
          </a:p>
          <a:p>
            <a:r>
              <a:rPr lang="en-US" sz="1200" dirty="0"/>
              <a:t>		}, {</a:t>
            </a:r>
          </a:p>
          <a:p>
            <a:r>
              <a:rPr lang="en-US" sz="1200" dirty="0"/>
              <a:t>			"x": 1207,</a:t>
            </a:r>
          </a:p>
          <a:p>
            <a:r>
              <a:rPr lang="en-US" sz="1200" dirty="0"/>
              <a:t>			"y": 575</a:t>
            </a:r>
          </a:p>
          <a:p>
            <a:r>
              <a:rPr lang="en-US" sz="1200" dirty="0"/>
              <a:t>		}, {</a:t>
            </a:r>
          </a:p>
          <a:p>
            <a:r>
              <a:rPr lang="en-US" sz="1200" dirty="0"/>
              <a:t>			"x": 1249,</a:t>
            </a:r>
          </a:p>
          <a:p>
            <a:r>
              <a:rPr lang="en-US" sz="1200" dirty="0"/>
              <a:t>			"y": 620</a:t>
            </a:r>
          </a:p>
          <a:p>
            <a:r>
              <a:rPr lang="en-US" sz="1200" dirty="0"/>
              <a:t>		}, {</a:t>
            </a:r>
          </a:p>
          <a:p>
            <a:r>
              <a:rPr lang="en-US" sz="1200" dirty="0"/>
              <a:t>			"x": 1164,</a:t>
            </a:r>
          </a:p>
          <a:p>
            <a:r>
              <a:rPr lang="en-US" sz="1200" dirty="0"/>
              <a:t>			"y": 628</a:t>
            </a:r>
          </a:p>
          <a:p>
            <a:r>
              <a:rPr lang="en-US" sz="1200" dirty="0"/>
              <a:t>		}]</a:t>
            </a:r>
          </a:p>
          <a:p>
            <a:r>
              <a:rPr lang="en-US" sz="1200" dirty="0"/>
              <a:t>	},</a:t>
            </a:r>
          </a:p>
          <a:p>
            <a:r>
              <a:rPr lang="en-US" sz="1200" dirty="0"/>
              <a:t>	"</a:t>
            </a:r>
            <a:r>
              <a:rPr lang="en-US" sz="1200" dirty="0" err="1"/>
              <a:t>rotatedRect</a:t>
            </a:r>
            <a:r>
              <a:rPr lang="en-US" sz="1200" dirty="0"/>
              <a:t>": {</a:t>
            </a:r>
          </a:p>
          <a:p>
            <a:r>
              <a:rPr lang="en-US" sz="1200" dirty="0"/>
              <a:t>		"center": {</a:t>
            </a:r>
          </a:p>
          <a:p>
            <a:r>
              <a:rPr lang="en-US" sz="1200" dirty="0"/>
              <a:t>			"x": 1188.2656765677,</a:t>
            </a:r>
          </a:p>
          <a:p>
            <a:r>
              <a:rPr lang="en-US" sz="1200" dirty="0"/>
              <a:t>			"y": 601.53300330033</a:t>
            </a:r>
          </a:p>
          <a:p>
            <a:r>
              <a:rPr lang="en-US" sz="1200" dirty="0"/>
              <a:t>		},</a:t>
            </a:r>
          </a:p>
          <a:p>
            <a:r>
              <a:rPr lang="en-US" sz="1200" dirty="0"/>
              <a:t>		"size": {</a:t>
            </a:r>
          </a:p>
          <a:p>
            <a:r>
              <a:rPr lang="en-US" sz="1200" dirty="0"/>
              <a:t>			"w": 80,</a:t>
            </a:r>
          </a:p>
          <a:p>
            <a:r>
              <a:rPr lang="en-US" sz="1200" dirty="0"/>
              <a:t>			"h": 46</a:t>
            </a:r>
          </a:p>
          <a:p>
            <a:r>
              <a:rPr lang="en-US" sz="1200" dirty="0"/>
              <a:t>		},</a:t>
            </a:r>
          </a:p>
          <a:p>
            <a:r>
              <a:rPr lang="en-US" sz="1200" dirty="0"/>
              <a:t>		"angle": {</a:t>
            </a:r>
          </a:p>
          <a:p>
            <a:r>
              <a:rPr lang="en-US" sz="1200" dirty="0"/>
              <a:t>			"d": 46.97</a:t>
            </a:r>
          </a:p>
          <a:p>
            <a:r>
              <a:rPr lang="en-US" sz="1200" dirty="0"/>
              <a:t>		}</a:t>
            </a:r>
          </a:p>
          <a:p>
            <a:r>
              <a:rPr lang="en-US" sz="1200" dirty="0"/>
              <a:t>	}</a:t>
            </a:r>
          </a:p>
          <a:p>
            <a:r>
              <a:rPr lang="en-US" sz="1200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B2DA88-C0FD-F144-B5A6-220D7241D5C0}"/>
              </a:ext>
            </a:extLst>
          </p:cNvPr>
          <p:cNvSpPr txBox="1"/>
          <p:nvPr/>
        </p:nvSpPr>
        <p:spPr>
          <a:xfrm>
            <a:off x="6296722" y="416312"/>
            <a:ext cx="4646341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{</a:t>
            </a:r>
          </a:p>
          <a:p>
            <a:r>
              <a:rPr lang="en-US" sz="1050" dirty="0"/>
              <a:t>	"</a:t>
            </a:r>
            <a:r>
              <a:rPr lang="en-US" sz="1050" dirty="0" err="1"/>
              <a:t>coord</a:t>
            </a:r>
            <a:r>
              <a:rPr lang="en-US" sz="1050" dirty="0"/>
              <a:t>": {</a:t>
            </a:r>
          </a:p>
          <a:p>
            <a:r>
              <a:rPr lang="en-US" sz="1050" dirty="0"/>
              <a:t>		"</a:t>
            </a:r>
            <a:r>
              <a:rPr lang="en-US" sz="1050" dirty="0" err="1"/>
              <a:t>lon</a:t>
            </a:r>
            <a:r>
              <a:rPr lang="en-US" sz="1050" dirty="0"/>
              <a:t>": -98.53,</a:t>
            </a:r>
          </a:p>
          <a:p>
            <a:r>
              <a:rPr lang="en-US" sz="1050" dirty="0"/>
              <a:t>		"</a:t>
            </a:r>
            <a:r>
              <a:rPr lang="en-US" sz="1050" dirty="0" err="1"/>
              <a:t>lat</a:t>
            </a:r>
            <a:r>
              <a:rPr lang="en-US" sz="1050" dirty="0"/>
              <a:t>": 33.86</a:t>
            </a:r>
          </a:p>
          <a:p>
            <a:r>
              <a:rPr lang="en-US" sz="1050" dirty="0"/>
              <a:t>	},</a:t>
            </a:r>
          </a:p>
          <a:p>
            <a:r>
              <a:rPr lang="en-US" sz="1050" dirty="0"/>
              <a:t>	"weather": [{</a:t>
            </a:r>
          </a:p>
          <a:p>
            <a:r>
              <a:rPr lang="en-US" sz="1050" dirty="0"/>
              <a:t>		"id": 804,</a:t>
            </a:r>
          </a:p>
          <a:p>
            <a:r>
              <a:rPr lang="en-US" sz="1050" dirty="0"/>
              <a:t>		"main": "Clouds",</a:t>
            </a:r>
          </a:p>
          <a:p>
            <a:r>
              <a:rPr lang="en-US" sz="1050" dirty="0"/>
              <a:t>		"description": "overcast clouds",</a:t>
            </a:r>
          </a:p>
          <a:p>
            <a:r>
              <a:rPr lang="en-US" sz="1050" dirty="0"/>
              <a:t>		"icon": "04n"</a:t>
            </a:r>
          </a:p>
          <a:p>
            <a:r>
              <a:rPr lang="en-US" sz="1050" dirty="0"/>
              <a:t>	}],</a:t>
            </a:r>
          </a:p>
          <a:p>
            <a:r>
              <a:rPr lang="en-US" sz="1050" dirty="0"/>
              <a:t>	"base": "stations",</a:t>
            </a:r>
          </a:p>
          <a:p>
            <a:r>
              <a:rPr lang="en-US" sz="1050" dirty="0"/>
              <a:t>	"main": {</a:t>
            </a:r>
          </a:p>
          <a:p>
            <a:r>
              <a:rPr lang="en-US" sz="1050" dirty="0"/>
              <a:t>		"temp": 293.79,</a:t>
            </a:r>
          </a:p>
          <a:p>
            <a:r>
              <a:rPr lang="en-US" sz="1050" dirty="0"/>
              <a:t>		"pressure": 1015,</a:t>
            </a:r>
          </a:p>
          <a:p>
            <a:r>
              <a:rPr lang="en-US" sz="1050" dirty="0"/>
              <a:t>		"humidity": 60,</a:t>
            </a:r>
          </a:p>
          <a:p>
            <a:r>
              <a:rPr lang="en-US" sz="1050" dirty="0"/>
              <a:t>		"</a:t>
            </a:r>
            <a:r>
              <a:rPr lang="en-US" sz="1050" dirty="0" err="1"/>
              <a:t>temp_min</a:t>
            </a:r>
            <a:r>
              <a:rPr lang="en-US" sz="1050" dirty="0"/>
              <a:t>": 293.15,</a:t>
            </a:r>
          </a:p>
          <a:p>
            <a:r>
              <a:rPr lang="en-US" sz="1050" dirty="0"/>
              <a:t>		"</a:t>
            </a:r>
            <a:r>
              <a:rPr lang="en-US" sz="1050" dirty="0" err="1"/>
              <a:t>temp_max</a:t>
            </a:r>
            <a:r>
              <a:rPr lang="en-US" sz="1050" dirty="0"/>
              <a:t>": 294.15</a:t>
            </a:r>
          </a:p>
          <a:p>
            <a:r>
              <a:rPr lang="en-US" sz="1050" dirty="0"/>
              <a:t>	},</a:t>
            </a:r>
          </a:p>
          <a:p>
            <a:r>
              <a:rPr lang="en-US" sz="1050" dirty="0"/>
              <a:t>	"visibility": 16093,</a:t>
            </a:r>
          </a:p>
          <a:p>
            <a:r>
              <a:rPr lang="en-US" sz="1050" dirty="0"/>
              <a:t>	"wind": {</a:t>
            </a:r>
          </a:p>
          <a:p>
            <a:r>
              <a:rPr lang="en-US" sz="1050" dirty="0"/>
              <a:t>		"speed": 3.1,</a:t>
            </a:r>
          </a:p>
          <a:p>
            <a:r>
              <a:rPr lang="en-US" sz="1050" dirty="0"/>
              <a:t>		"</a:t>
            </a:r>
            <a:r>
              <a:rPr lang="en-US" sz="1050" dirty="0" err="1"/>
              <a:t>deg</a:t>
            </a:r>
            <a:r>
              <a:rPr lang="en-US" sz="1050" dirty="0"/>
              <a:t>": 230</a:t>
            </a:r>
          </a:p>
          <a:p>
            <a:r>
              <a:rPr lang="en-US" sz="1050" dirty="0"/>
              <a:t>	},</a:t>
            </a:r>
          </a:p>
          <a:p>
            <a:r>
              <a:rPr lang="en-US" sz="1050" dirty="0"/>
              <a:t>	"clouds": {</a:t>
            </a:r>
          </a:p>
          <a:p>
            <a:r>
              <a:rPr lang="en-US" sz="1050" dirty="0"/>
              <a:t>		"all": 90</a:t>
            </a:r>
          </a:p>
          <a:p>
            <a:r>
              <a:rPr lang="en-US" sz="1050" dirty="0"/>
              <a:t>	},</a:t>
            </a:r>
          </a:p>
          <a:p>
            <a:r>
              <a:rPr lang="en-US" sz="1050" dirty="0"/>
              <a:t>	"</a:t>
            </a:r>
            <a:r>
              <a:rPr lang="en-US" sz="1050" dirty="0" err="1"/>
              <a:t>dt</a:t>
            </a:r>
            <a:r>
              <a:rPr lang="en-US" sz="1050" dirty="0"/>
              <a:t>": 1518764100,</a:t>
            </a:r>
          </a:p>
          <a:p>
            <a:r>
              <a:rPr lang="en-US" sz="1050" dirty="0"/>
              <a:t>	"sys": {</a:t>
            </a:r>
          </a:p>
          <a:p>
            <a:r>
              <a:rPr lang="en-US" sz="1050" dirty="0"/>
              <a:t>		"type": 1,</a:t>
            </a:r>
          </a:p>
          <a:p>
            <a:r>
              <a:rPr lang="en-US" sz="1050" dirty="0"/>
              <a:t>		"id": 2658,</a:t>
            </a:r>
          </a:p>
          <a:p>
            <a:r>
              <a:rPr lang="en-US" sz="1050" dirty="0"/>
              <a:t>		"message": 0.0043,</a:t>
            </a:r>
          </a:p>
          <a:p>
            <a:r>
              <a:rPr lang="en-US" sz="1050" dirty="0"/>
              <a:t>		"country": "US",</a:t>
            </a:r>
          </a:p>
          <a:p>
            <a:r>
              <a:rPr lang="en-US" sz="1050" dirty="0"/>
              <a:t>		"sunrise": 1518787030,</a:t>
            </a:r>
          </a:p>
          <a:p>
            <a:r>
              <a:rPr lang="en-US" sz="1050" dirty="0"/>
              <a:t>		"sunset": 1518826774</a:t>
            </a:r>
          </a:p>
          <a:p>
            <a:r>
              <a:rPr lang="en-US" sz="1050" dirty="0"/>
              <a:t>	},</a:t>
            </a:r>
          </a:p>
          <a:p>
            <a:r>
              <a:rPr lang="en-US" sz="1050" dirty="0"/>
              <a:t>	"id": 0,</a:t>
            </a:r>
          </a:p>
          <a:p>
            <a:r>
              <a:rPr lang="en-US" sz="1050" dirty="0"/>
              <a:t>	"name": "Wichita Falls",</a:t>
            </a:r>
          </a:p>
          <a:p>
            <a:r>
              <a:rPr lang="en-US" sz="1050" dirty="0"/>
              <a:t>	"cod": 200</a:t>
            </a:r>
          </a:p>
          <a:p>
            <a:r>
              <a:rPr lang="en-US" sz="105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1480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8AC38-B950-48B5-800A-F517B8703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Problems with classification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CE6B0EA-8856-40FB-A117-FCF9BE0165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1262818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819482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278</TotalTime>
  <Words>332</Words>
  <Application>Microsoft Office PowerPoint</Application>
  <PresentationFormat>Widescreen</PresentationFormat>
  <Paragraphs>180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Trebuchet MS</vt:lpstr>
      <vt:lpstr>Tw Cen MT</vt:lpstr>
      <vt:lpstr>Circuit</vt:lpstr>
      <vt:lpstr>Parking-Lot Occupancy Tracking</vt:lpstr>
      <vt:lpstr>Problem</vt:lpstr>
      <vt:lpstr>Motivation</vt:lpstr>
      <vt:lpstr>Overview</vt:lpstr>
      <vt:lpstr>Some Terminology</vt:lpstr>
      <vt:lpstr>Application</vt:lpstr>
      <vt:lpstr>Classification</vt:lpstr>
      <vt:lpstr>PowerPoint Presentation</vt:lpstr>
      <vt:lpstr>Problems with classification</vt:lpstr>
      <vt:lpstr>Machine learning</vt:lpstr>
      <vt:lpstr>NEURAL nETWORKS</vt:lpstr>
      <vt:lpstr>Convolutional neural networks (cnns)</vt:lpstr>
      <vt:lpstr>Convolutional neural networks CONT.</vt:lpstr>
      <vt:lpstr>Dogs vs cats</vt:lpstr>
      <vt:lpstr>Mobile application</vt:lpstr>
      <vt:lpstr>Mobile application CONT.</vt:lpstr>
      <vt:lpstr>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Parking-Lot Occupancy Tracking</dc:title>
  <dc:creator>Shady Boukhary</dc:creator>
  <cp:lastModifiedBy>Jesse Houk</cp:lastModifiedBy>
  <cp:revision>23</cp:revision>
  <dcterms:created xsi:type="dcterms:W3CDTF">2018-04-15T21:09:29Z</dcterms:created>
  <dcterms:modified xsi:type="dcterms:W3CDTF">2018-04-19T03:31:13Z</dcterms:modified>
</cp:coreProperties>
</file>

<file path=docProps/thumbnail.jpeg>
</file>